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14"/>
  </p:notesMasterIdLst>
  <p:handoutMasterIdLst>
    <p:handoutMasterId r:id="rId15"/>
  </p:handoutMasterIdLst>
  <p:sldIdLst>
    <p:sldId id="421" r:id="rId2"/>
    <p:sldId id="518" r:id="rId3"/>
    <p:sldId id="487" r:id="rId4"/>
    <p:sldId id="490" r:id="rId5"/>
    <p:sldId id="493" r:id="rId6"/>
    <p:sldId id="520" r:id="rId7"/>
    <p:sldId id="499" r:id="rId8"/>
    <p:sldId id="494" r:id="rId9"/>
    <p:sldId id="515" r:id="rId10"/>
    <p:sldId id="516" r:id="rId11"/>
    <p:sldId id="517" r:id="rId12"/>
    <p:sldId id="519" r:id="rId13"/>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
          <p15:clr>
            <a:srgbClr val="A4A3A4"/>
          </p15:clr>
        </p15:guide>
        <p15:guide id="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ona Ehret-Kayser" initials="" lastIdx="2" clrIdx="0"/>
  <p:cmAuthor id="1" name="Renee Reyes" initials="" lastIdx="0" clrIdx="1"/>
  <p:cmAuthor id="2" name="Andrew Jacobs" initials="AJ" lastIdx="1" clrIdx="2">
    <p:extLst>
      <p:ext uri="{19B8F6BF-5375-455C-9EA6-DF929625EA0E}">
        <p15:presenceInfo xmlns:p15="http://schemas.microsoft.com/office/powerpoint/2012/main" userId="" providerId=""/>
      </p:ext>
    </p:extLst>
  </p:cmAuthor>
  <p:cmAuthor id="3" name="Andrew Jacobs" initials="AJ [2]" lastIdx="1" clrIdx="3">
    <p:extLst>
      <p:ext uri="{19B8F6BF-5375-455C-9EA6-DF929625EA0E}">
        <p15:presenceInfo xmlns:p15="http://schemas.microsoft.com/office/powerpoint/2012/main" userId="" providerId=""/>
      </p:ext>
    </p:extLst>
  </p:cmAuthor>
  <p:cmAuthor id="4" name="Andrew Jacobs" initials="AJ [3]" lastIdx="1" clrIdx="4">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FDFD"/>
    <a:srgbClr val="7A7A7A"/>
    <a:srgbClr val="4C4C4C"/>
    <a:srgbClr val="6068B2"/>
    <a:srgbClr val="3E87CB"/>
    <a:srgbClr val="000000"/>
    <a:srgbClr val="030303"/>
    <a:srgbClr val="515151"/>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0" autoAdjust="0"/>
    <p:restoredTop sz="94669" autoAdjust="0"/>
  </p:normalViewPr>
  <p:slideViewPr>
    <p:cSldViewPr snapToGrid="0">
      <p:cViewPr>
        <p:scale>
          <a:sx n="100" d="100"/>
          <a:sy n="100" d="100"/>
        </p:scale>
        <p:origin x="800" y="-112"/>
      </p:cViewPr>
      <p:guideLst>
        <p:guide orient="horz" pos="266"/>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p:cViewPr varScale="1">
        <p:scale>
          <a:sx n="87" d="100"/>
          <a:sy n="87" d="100"/>
        </p:scale>
        <p:origin x="-3184"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t>8/19/16</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8/19/16</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a:t>
            </a:fld>
            <a:endParaRPr lang="en-US" dirty="0"/>
          </a:p>
        </p:txBody>
      </p:sp>
    </p:spTree>
    <p:extLst>
      <p:ext uri="{BB962C8B-B14F-4D97-AF65-F5344CB8AC3E}">
        <p14:creationId xmlns:p14="http://schemas.microsoft.com/office/powerpoint/2010/main" val="384922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8EA56A-F1B3-4F1F-ACD0-DEC49C4A85DD}" type="slidenum">
              <a:rPr lang="en-US" smtClean="0"/>
              <a:pPr/>
              <a:t>3</a:t>
            </a:fld>
            <a:endParaRPr lang="en-US" dirty="0"/>
          </a:p>
        </p:txBody>
      </p:sp>
    </p:spTree>
    <p:extLst>
      <p:ext uri="{BB962C8B-B14F-4D97-AF65-F5344CB8AC3E}">
        <p14:creationId xmlns:p14="http://schemas.microsoft.com/office/powerpoint/2010/main" val="377842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5</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7</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245" y="4415791"/>
            <a:ext cx="6203373" cy="4183380"/>
          </a:xfrm>
        </p:spPr>
        <p:txBody>
          <a:bodyPr>
            <a:noAutofit/>
          </a:bodyPr>
          <a:lstStyle/>
          <a:p>
            <a:pPr>
              <a:lnSpc>
                <a:spcPct val="120000"/>
              </a:lnSpc>
            </a:pPr>
            <a:endParaRPr lang="en-US" sz="900" dirty="0" smtClean="0">
              <a:ea typeface="Tahoma" pitchFamily="34" charset="0"/>
            </a:endParaRPr>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8</a:t>
            </a:fld>
            <a:endParaRPr lang="en-US" sz="900" dirty="0"/>
          </a:p>
        </p:txBody>
      </p:sp>
    </p:spTree>
    <p:extLst>
      <p:ext uri="{BB962C8B-B14F-4D97-AF65-F5344CB8AC3E}">
        <p14:creationId xmlns:p14="http://schemas.microsoft.com/office/powerpoint/2010/main" val="414485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12</a:t>
            </a:fld>
            <a:endParaRPr lang="en-US" dirty="0"/>
          </a:p>
        </p:txBody>
      </p:sp>
    </p:spTree>
    <p:extLst>
      <p:ext uri="{BB962C8B-B14F-4D97-AF65-F5344CB8AC3E}">
        <p14:creationId xmlns:p14="http://schemas.microsoft.com/office/powerpoint/2010/main" val="18027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5"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a:stCxn id="258"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3" name="Oval 252"/>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23117271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grpSp>
        <p:nvGrpSpPr>
          <p:cNvPr id="602" name="Group 601"/>
          <p:cNvGrpSpPr/>
          <p:nvPr userDrawn="1"/>
        </p:nvGrpSpPr>
        <p:grpSpPr>
          <a:xfrm>
            <a:off x="1206558" y="275335"/>
            <a:ext cx="11695521" cy="7269118"/>
            <a:chOff x="935649" y="38267"/>
            <a:chExt cx="11695521" cy="7269118"/>
          </a:xfrm>
        </p:grpSpPr>
        <p:cxnSp>
          <p:nvCxnSpPr>
            <p:cNvPr id="603" name="Straight Connector 602"/>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4" name="Straight Connector 603"/>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5" name="Straight Connector 604"/>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6" name="Straight Connector 605"/>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7" name="Straight Connector 606"/>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8" name="Straight Connector 607"/>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09" name="Straight Connector 608"/>
            <p:cNvCxnSpPr>
              <a:stCxn id="652"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0" name="Straight Connector 609"/>
            <p:cNvCxnSpPr>
              <a:stCxn id="655"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1" name="Straight Connector 610"/>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2" name="Straight Connector 611"/>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3" name="Straight Connector 612"/>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5" name="Straight Connector 614"/>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6" name="Straight Connector 615"/>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7" name="Straight Connector 616"/>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8" name="Straight Connector 617"/>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19" name="Straight Connector 618"/>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1" name="Straight Connector 620"/>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2" name="Straight Connector 621"/>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3" name="Straight Connector 622"/>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4" name="Straight Connector 623"/>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5" name="Straight Connector 624"/>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6" name="Straight Connector 625"/>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7" name="Straight Connector 626"/>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8" name="Straight Connector 627"/>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29" name="Straight Connector 628"/>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0" name="Straight Connector 629"/>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1" name="Straight Connector 630"/>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2" name="Straight Connector 631"/>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3" name="Straight Connector 632"/>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4" name="Straight Connector 633"/>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5" name="Straight Connector 634"/>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6" name="Straight Connector 635"/>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7" name="Straight Connector 636"/>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8" name="Straight Connector 637"/>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39" name="Straight Connector 638"/>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0" name="Straight Connector 639"/>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2" name="Straight Connector 641"/>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3" name="Straight Connector 642"/>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8" name="Straight Connector 647"/>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650" name="Oval 649"/>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1" name="Oval 650"/>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2" name="Oval 651"/>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3" name="Oval 652"/>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4" name="Oval 653"/>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5" name="Oval 654"/>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6" name="Oval 655"/>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7" name="Oval 656"/>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8" name="Oval 657"/>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59" name="Oval 658"/>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0" name="Oval 65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1" name="Oval 66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2" name="Oval 66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3" name="Oval 662"/>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4" name="Oval 663"/>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5" name="Oval 664"/>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6" name="Oval 665"/>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7" name="Oval 666"/>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8" name="Oval 667"/>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69" name="Oval 668"/>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0" name="Oval 669"/>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1" name="Oval 670"/>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2" name="Oval 671"/>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3" name="Oval 672"/>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4" name="Oval 673"/>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5" name="Oval 674"/>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6" name="Oval 675"/>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677" name="Oval 676"/>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680" name="Title 1"/>
          <p:cNvSpPr>
            <a:spLocks noGrp="1"/>
          </p:cNvSpPr>
          <p:nvPr>
            <p:ph type="ctrTitle" hasCustomPrompt="1"/>
          </p:nvPr>
        </p:nvSpPr>
        <p:spPr>
          <a:xfrm>
            <a:off x="542743" y="1547299"/>
            <a:ext cx="11141258" cy="577835"/>
          </a:xfrm>
          <a:noFill/>
        </p:spPr>
        <p:txBody>
          <a:bodyPr lIns="0" tIns="0" rIns="0" bIns="0" anchor="ctr" anchorCtr="0">
            <a:noAutofit/>
          </a:bodyPr>
          <a:lstStyle>
            <a:lvl1pPr marL="0" marR="0" indent="0" algn="l" defTabSz="1172078" rtl="0" eaLnBrk="1" fontAlgn="auto" latinLnBrk="0" hangingPunct="1">
              <a:lnSpc>
                <a:spcPct val="80000"/>
              </a:lnSpc>
              <a:spcBef>
                <a:spcPts val="0"/>
              </a:spcBef>
              <a:spcAft>
                <a:spcPts val="0"/>
              </a:spcAft>
              <a:buClrTx/>
              <a:buSzTx/>
              <a:buFontTx/>
              <a:buNone/>
              <a:tabLst/>
              <a:defRPr sz="3800" b="1">
                <a:solidFill>
                  <a:srgbClr val="44499C"/>
                </a:solidFill>
              </a:defRPr>
            </a:lvl1pPr>
          </a:lstStyle>
          <a:p>
            <a:r>
              <a:rPr lang="en-US" dirty="0" smtClean="0"/>
              <a:t>INTRODUCING XYZ </a:t>
            </a:r>
            <a:endParaRPr lang="en-US" dirty="0"/>
          </a:p>
        </p:txBody>
      </p:sp>
      <p:sp>
        <p:nvSpPr>
          <p:cNvPr id="681"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Insert tagline</a:t>
            </a:r>
            <a:endParaRPr lang="en-US" dirty="0"/>
          </a:p>
        </p:txBody>
      </p:sp>
    </p:spTree>
    <p:extLst>
      <p:ext uri="{BB962C8B-B14F-4D97-AF65-F5344CB8AC3E}">
        <p14:creationId xmlns:p14="http://schemas.microsoft.com/office/powerpoint/2010/main" val="9968848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6" name="Picture 5"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7815627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9" name="Picture 8"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3" y="0"/>
            <a:ext cx="12280900" cy="6908006"/>
          </a:xfrm>
          <a:prstGeom prst="rect">
            <a:avLst/>
          </a:prstGeom>
        </p:spPr>
      </p:pic>
      <p:sp>
        <p:nvSpPr>
          <p:cNvPr id="17" name="Title 1"/>
          <p:cNvSpPr>
            <a:spLocks noGrp="1"/>
          </p:cNvSpPr>
          <p:nvPr>
            <p:ph type="ctrTitle" hasCustomPrompt="1"/>
          </p:nvPr>
        </p:nvSpPr>
        <p:spPr>
          <a:xfrm>
            <a:off x="482600" y="2271199"/>
            <a:ext cx="11282987" cy="577835"/>
          </a:xfrm>
          <a:noFill/>
          <a:effectLst/>
        </p:spPr>
        <p:txBody>
          <a:bodyPr lIns="0" tIns="0" rIns="0" bIns="0" anchor="ctr" anchorCtr="0">
            <a:noAutofit/>
          </a:bodyPr>
          <a:lstStyle>
            <a:lvl1pPr algn="l">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grpSp>
        <p:nvGrpSpPr>
          <p:cNvPr id="215" name="Group 214"/>
          <p:cNvGrpSpPr/>
          <p:nvPr userDrawn="1"/>
        </p:nvGrpSpPr>
        <p:grpSpPr>
          <a:xfrm>
            <a:off x="1206558" y="275335"/>
            <a:ext cx="11556943" cy="7260324"/>
            <a:chOff x="1206558" y="275335"/>
            <a:chExt cx="11556943" cy="7260324"/>
          </a:xfrm>
        </p:grpSpPr>
        <p:cxnSp>
          <p:nvCxnSpPr>
            <p:cNvPr id="216" name="Straight Connector 215"/>
            <p:cNvCxnSpPr/>
            <p:nvPr userDrawn="1"/>
          </p:nvCxnSpPr>
          <p:spPr>
            <a:xfrm flipH="1" flipV="1">
              <a:off x="11214100" y="5448300"/>
              <a:ext cx="1549401" cy="165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420521" y="4639735"/>
              <a:ext cx="6066379" cy="59266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5067265" y="4226984"/>
              <a:ext cx="4432335" cy="91969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7629525" y="4419600"/>
              <a:ext cx="1901825" cy="615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7362825" y="3876675"/>
              <a:ext cx="2209800" cy="10604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8121650" y="3832225"/>
              <a:ext cx="1504950" cy="1000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8950038" y="4099743"/>
              <a:ext cx="749587" cy="64370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8748080" y="3475496"/>
              <a:ext cx="1028126" cy="118896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9985375" y="1898650"/>
              <a:ext cx="282575" cy="25463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9727358" y="2547410"/>
              <a:ext cx="442929" cy="192324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9680575" y="3368675"/>
              <a:ext cx="384175" cy="11271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9636166" y="4238623"/>
              <a:ext cx="238084" cy="35242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9318625" y="3225800"/>
              <a:ext cx="650875" cy="13081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10350500" y="6188806"/>
              <a:ext cx="1649" cy="134685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V="1">
              <a:off x="7118350" y="5721351"/>
              <a:ext cx="2463800" cy="12255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V="1">
              <a:off x="9077325" y="5819775"/>
              <a:ext cx="565150" cy="3968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V="1">
              <a:off x="8569325" y="5911850"/>
              <a:ext cx="1152525" cy="1085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9554610" y="6121399"/>
              <a:ext cx="469924" cy="11726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9817076" y="6159500"/>
              <a:ext cx="304824" cy="119803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10100709" y="6184899"/>
              <a:ext cx="131258" cy="1086276"/>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10477501" y="6184900"/>
              <a:ext cx="122766" cy="973667"/>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598150" y="6153150"/>
              <a:ext cx="139700" cy="4889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699750" y="6121400"/>
              <a:ext cx="531259" cy="11895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H="1" flipV="1">
              <a:off x="10798175" y="6064250"/>
              <a:ext cx="747159" cy="121814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H="1" flipV="1">
              <a:off x="10890250" y="6000750"/>
              <a:ext cx="1013859" cy="12467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flipV="1">
              <a:off x="10988675" y="5915025"/>
              <a:ext cx="1467886" cy="1354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flipV="1">
              <a:off x="11064876" y="5800727"/>
              <a:ext cx="796162" cy="51714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flipV="1">
              <a:off x="11188700" y="5575300"/>
              <a:ext cx="1435100" cy="3175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flipV="1">
              <a:off x="11137900" y="5689600"/>
              <a:ext cx="1460500" cy="5334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704975" y="5321301"/>
              <a:ext cx="7775575" cy="6349"/>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a:off x="11226800" y="5327650"/>
              <a:ext cx="1319291" cy="211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375900" y="1196975"/>
              <a:ext cx="1" cy="32448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474325" y="1057275"/>
              <a:ext cx="393700" cy="339407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585451" y="669925"/>
              <a:ext cx="901699" cy="3803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683875" y="1022350"/>
              <a:ext cx="1323976" cy="3489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782300" y="2193925"/>
              <a:ext cx="1336675" cy="23622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H="1">
              <a:off x="10883900" y="2590800"/>
              <a:ext cx="1536702" cy="20415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H="1">
              <a:off x="10998201" y="3648075"/>
              <a:ext cx="1089024" cy="10763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H="1">
              <a:off x="11074401" y="3927475"/>
              <a:ext cx="1311274" cy="911225"/>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H="1">
              <a:off x="11153777" y="4543425"/>
              <a:ext cx="863598" cy="415164"/>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H="1">
              <a:off x="11192934" y="4752975"/>
              <a:ext cx="1164166" cy="322792"/>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H="1">
              <a:off x="11217276" y="5060950"/>
              <a:ext cx="1190624" cy="13970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8" name="Oval 257"/>
            <p:cNvSpPr/>
            <p:nvPr userDrawn="1"/>
          </p:nvSpPr>
          <p:spPr>
            <a:xfrm>
              <a:off x="9580009" y="4542368"/>
              <a:ext cx="1549400" cy="1549400"/>
            </a:xfrm>
            <a:prstGeom prst="ellipse">
              <a:avLst/>
            </a:prstGeom>
            <a:noFill/>
            <a:ln w="190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4724364" y="4017433"/>
              <a:ext cx="318005" cy="318005"/>
            </a:xfrm>
            <a:prstGeom prst="ellipse">
              <a:avLst/>
            </a:prstGeom>
            <a:noFill/>
            <a:ln w="635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8843390" y="3989921"/>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552476" y="4146549"/>
              <a:ext cx="95499" cy="95499"/>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9575778" y="32131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8562940" y="3287181"/>
              <a:ext cx="209465" cy="209465"/>
            </a:xfrm>
            <a:prstGeom prst="ellipse">
              <a:avLst/>
            </a:prstGeom>
            <a:noFill/>
            <a:ln w="222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090813" y="3678769"/>
              <a:ext cx="263137" cy="263137"/>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173611" y="303424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727239" y="676933"/>
              <a:ext cx="345435" cy="345435"/>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206558" y="5113865"/>
              <a:ext cx="455162" cy="455162"/>
            </a:xfrm>
            <a:prstGeom prst="ellipse">
              <a:avLst/>
            </a:prstGeom>
            <a:noFill/>
            <a:ln w="7302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3263890" y="4555071"/>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7522611" y="4347636"/>
              <a:ext cx="95491" cy="95491"/>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7948061" y="3691470"/>
              <a:ext cx="171696" cy="171696"/>
            </a:xfrm>
            <a:prstGeom prst="ellipse">
              <a:avLst/>
            </a:prstGeom>
            <a:noFill/>
            <a:ln w="317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9825540" y="1612901"/>
              <a:ext cx="263141" cy="263141"/>
            </a:xfrm>
            <a:prstGeom prst="ellipse">
              <a:avLst/>
            </a:prstGeom>
            <a:noFill/>
            <a:ln w="508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10297560" y="103293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2090374" y="2040473"/>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944332" y="768354"/>
              <a:ext cx="241805" cy="241805"/>
            </a:xfrm>
            <a:prstGeom prst="ellipse">
              <a:avLst/>
            </a:prstGeom>
            <a:noFill/>
            <a:ln w="3810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365689" y="275335"/>
              <a:ext cx="363723" cy="363723"/>
            </a:xfrm>
            <a:prstGeom prst="ellipse">
              <a:avLst/>
            </a:prstGeom>
            <a:noFill/>
            <a:ln w="698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3975596" y="5795432"/>
              <a:ext cx="263141" cy="2631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5101014" y="6273814"/>
              <a:ext cx="269236" cy="26923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9566890" y="2307168"/>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12075544" y="3437470"/>
              <a:ext cx="226561" cy="22656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0" name="Oval 279"/>
            <p:cNvSpPr/>
            <p:nvPr userDrawn="1"/>
          </p:nvSpPr>
          <p:spPr>
            <a:xfrm>
              <a:off x="12021911" y="4432304"/>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1" name="Oval 280"/>
            <p:cNvSpPr/>
            <p:nvPr userDrawn="1"/>
          </p:nvSpPr>
          <p:spPr>
            <a:xfrm>
              <a:off x="11865790" y="6299215"/>
              <a:ext cx="180841" cy="180841"/>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2" name="Oval 281"/>
            <p:cNvSpPr/>
            <p:nvPr userDrawn="1"/>
          </p:nvSpPr>
          <p:spPr>
            <a:xfrm>
              <a:off x="10702733" y="6653198"/>
              <a:ext cx="113787" cy="113786"/>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3" name="Oval 282"/>
            <p:cNvSpPr/>
            <p:nvPr userDrawn="1"/>
          </p:nvSpPr>
          <p:spPr>
            <a:xfrm>
              <a:off x="9423405" y="6718306"/>
              <a:ext cx="150366" cy="150366"/>
            </a:xfrm>
            <a:prstGeom prst="ellipse">
              <a:avLst/>
            </a:prstGeom>
            <a:noFill/>
            <a:ln w="190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4" name="Oval 283"/>
            <p:cNvSpPr/>
            <p:nvPr userDrawn="1"/>
          </p:nvSpPr>
          <p:spPr>
            <a:xfrm>
              <a:off x="6434517" y="6557436"/>
              <a:ext cx="226562" cy="226562"/>
            </a:xfrm>
            <a:prstGeom prst="ellipse">
              <a:avLst/>
            </a:prstGeom>
            <a:noFill/>
            <a:ln w="44450"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85" name="Oval 284"/>
            <p:cNvSpPr/>
            <p:nvPr userDrawn="1"/>
          </p:nvSpPr>
          <p:spPr>
            <a:xfrm>
              <a:off x="8951345" y="6194431"/>
              <a:ext cx="122931" cy="122930"/>
            </a:xfrm>
            <a:prstGeom prst="ellipse">
              <a:avLst/>
            </a:prstGeom>
            <a:noFill/>
            <a:ln w="28575" cmpd="sng">
              <a:solidFill>
                <a:schemeClr val="bg1">
                  <a:alpha val="2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286" name="Straight Connector 285"/>
            <p:cNvCxnSpPr/>
            <p:nvPr userDrawn="1"/>
          </p:nvCxnSpPr>
          <p:spPr>
            <a:xfrm flipV="1">
              <a:off x="9023350" y="6000750"/>
              <a:ext cx="790575" cy="1009650"/>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9544050" y="6067426"/>
              <a:ext cx="371475" cy="653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6671734" y="5621866"/>
              <a:ext cx="2870200" cy="994833"/>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376334" y="5528733"/>
              <a:ext cx="4131733" cy="846668"/>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258734" y="5422900"/>
              <a:ext cx="5228166" cy="482601"/>
            </a:xfrm>
            <a:prstGeom prst="line">
              <a:avLst/>
            </a:prstGeom>
            <a:ln w="12700" cap="flat" cmpd="sng">
              <a:solidFill>
                <a:schemeClr val="bg1">
                  <a:alpha val="20000"/>
                </a:schemeClr>
              </a:solidFill>
              <a:tailEnd type="none" w="med" len="sm"/>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8368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4047696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 No Bullets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33255" y="1600200"/>
            <a:ext cx="11087245" cy="40259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1384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29695495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Content Placeholder 2"/>
          <p:cNvSpPr>
            <a:spLocks noGrp="1"/>
          </p:cNvSpPr>
          <p:nvPr>
            <p:ph idx="1" hasCustomPrompt="1"/>
          </p:nvPr>
        </p:nvSpPr>
        <p:spPr>
          <a:xfrm>
            <a:off x="6083300" y="2527300"/>
            <a:ext cx="5537200" cy="2489200"/>
          </a:xfrm>
          <a:prstGeom prst="rect">
            <a:avLst/>
          </a:prstGeom>
        </p:spPr>
        <p:txBody>
          <a:bodyPr lIns="0" tIns="0" rIns="0" bIns="0">
            <a:noAutofit/>
          </a:bodyPr>
          <a:lstStyle>
            <a:lvl1pPr marL="18288" indent="0">
              <a:spcBef>
                <a:spcPts val="600"/>
              </a:spcBef>
              <a:spcAft>
                <a:spcPts val="600"/>
              </a:spcAft>
              <a:buClr>
                <a:schemeClr val="tx2"/>
              </a:buClr>
              <a:buFont typeface="Wingdings" charset="2"/>
              <a:buNone/>
              <a:defRPr sz="2300">
                <a:latin typeface="+mn-lt"/>
              </a:defRPr>
            </a:lvl1pPr>
            <a:lvl2pPr marL="365760" indent="-256032">
              <a:spcBef>
                <a:spcPts val="600"/>
              </a:spcBef>
              <a:spcAft>
                <a:spcPts val="600"/>
              </a:spcAft>
              <a:buClr>
                <a:schemeClr val="tx2"/>
              </a:buClr>
              <a:buFont typeface="Wingdings" charset="2"/>
              <a:buChar char="§"/>
              <a:defRPr sz="2300">
                <a:latin typeface="+mn-lt"/>
              </a:defRPr>
            </a:lvl2pPr>
            <a:lvl3pPr marL="758952" indent="-256032">
              <a:spcBef>
                <a:spcPts val="600"/>
              </a:spcBef>
              <a:spcAft>
                <a:spcPts val="600"/>
              </a:spcAft>
              <a:buClr>
                <a:schemeClr val="tx2"/>
              </a:buClr>
              <a:buFont typeface="Wingdings" charset="2"/>
              <a:buChar char="§"/>
              <a:defRPr sz="2100">
                <a:latin typeface="+mn-lt"/>
              </a:defRPr>
            </a:lvl3pPr>
            <a:lvl4pPr marL="1133856" indent="-219456">
              <a:spcAft>
                <a:spcPts val="600"/>
              </a:spcAft>
              <a:buClr>
                <a:schemeClr val="tx2"/>
              </a:buClr>
              <a:buFont typeface="Wingdings" charset="2"/>
              <a:buChar char="§"/>
              <a:defRPr sz="1800">
                <a:latin typeface="+mn-lt"/>
              </a:defRPr>
            </a:lvl4pPr>
            <a:lvl5pPr marL="1472184"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0"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3"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5278754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ullet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18192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2527300"/>
            <a:ext cx="5537200" cy="24765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7"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37311275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24" name="Title 1"/>
          <p:cNvSpPr>
            <a:spLocks noGrp="1"/>
          </p:cNvSpPr>
          <p:nvPr>
            <p:ph type="ctrTitle" hasCustomPrompt="1"/>
          </p:nvPr>
        </p:nvSpPr>
        <p:spPr>
          <a:xfrm>
            <a:off x="6083299" y="3279776"/>
            <a:ext cx="5549929" cy="530224"/>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 name="Text Placeholder 8"/>
          <p:cNvSpPr>
            <a:spLocks noGrp="1"/>
          </p:cNvSpPr>
          <p:nvPr>
            <p:ph type="body" sz="quarter" idx="16" hasCustomPrompt="1"/>
          </p:nvPr>
        </p:nvSpPr>
        <p:spPr>
          <a:xfrm>
            <a:off x="6087456" y="30141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2313338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Lines - Right">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 name="Title 1"/>
          <p:cNvSpPr>
            <a:spLocks noGrp="1"/>
          </p:cNvSpPr>
          <p:nvPr>
            <p:ph type="ctrTitle" hasCustomPrompt="1"/>
          </p:nvPr>
        </p:nvSpPr>
        <p:spPr>
          <a:xfrm>
            <a:off x="6083299" y="30861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0" name="Text Placeholder 8"/>
          <p:cNvSpPr>
            <a:spLocks noGrp="1"/>
          </p:cNvSpPr>
          <p:nvPr>
            <p:ph type="body" sz="quarter" idx="16" hasCustomPrompt="1"/>
          </p:nvPr>
        </p:nvSpPr>
        <p:spPr>
          <a:xfrm>
            <a:off x="6087456" y="28236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6097868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ullets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Content Placeholder 2"/>
          <p:cNvSpPr>
            <a:spLocks noGrp="1"/>
          </p:cNvSpPr>
          <p:nvPr>
            <p:ph idx="10" hasCustomPrompt="1"/>
          </p:nvPr>
        </p:nvSpPr>
        <p:spPr>
          <a:xfrm>
            <a:off x="6083300" y="3035300"/>
            <a:ext cx="5537200" cy="2247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24692544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2 Line Title">
    <p:spTree>
      <p:nvGrpSpPr>
        <p:cNvPr id="1" name=""/>
        <p:cNvGrpSpPr/>
        <p:nvPr/>
      </p:nvGrpSpPr>
      <p:grpSpPr>
        <a:xfrm>
          <a:off x="0" y="0"/>
          <a:ext cx="0" cy="0"/>
          <a:chOff x="0" y="0"/>
          <a:chExt cx="0" cy="0"/>
        </a:xfrm>
      </p:grpSpPr>
      <p:sp>
        <p:nvSpPr>
          <p:cNvPr id="28" name="Text Placeholder 27"/>
          <p:cNvSpPr>
            <a:spLocks noGrp="1"/>
          </p:cNvSpPr>
          <p:nvPr userDrawn="1">
            <p:ph type="body" sz="quarter" idx="10" hasCustomPrompt="1"/>
          </p:nvPr>
        </p:nvSpPr>
        <p:spPr>
          <a:xfrm>
            <a:off x="572449" y="25569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15"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Rectangle 1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rgbClr val="44499C"/>
              </a:solidFill>
            </a:endParaRPr>
          </a:p>
        </p:txBody>
      </p:sp>
      <p:sp>
        <p:nvSpPr>
          <p:cNvPr id="464" name="TextBox 463"/>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4" name="Group 203"/>
          <p:cNvGrpSpPr/>
          <p:nvPr userDrawn="1"/>
        </p:nvGrpSpPr>
        <p:grpSpPr>
          <a:xfrm>
            <a:off x="1206558" y="275335"/>
            <a:ext cx="11695521" cy="7269118"/>
            <a:chOff x="935649" y="38267"/>
            <a:chExt cx="11695521" cy="7269118"/>
          </a:xfrm>
        </p:grpSpPr>
        <p:cxnSp>
          <p:nvCxnSpPr>
            <p:cNvPr id="205" name="Straight Connector 204"/>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54"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257"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52" name="Oval 251"/>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3" name="Oval 252"/>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4" name="Oval 253"/>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5" name="Oval 254"/>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6" name="Oval 255"/>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7" name="Oval 256"/>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8" name="Oval 257"/>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59" name="Oval 258"/>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0" name="Oval 259"/>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1" name="Oval 260"/>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2" name="Oval 261"/>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3" name="Oval 262"/>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4" name="Oval 263"/>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5" name="Oval 264"/>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6" name="Oval 265"/>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7" name="Oval 266"/>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8" name="Oval 267"/>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69" name="Oval 268"/>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0" name="Oval 269"/>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1" name="Oval 27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2" name="Oval 27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3" name="Oval 27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4" name="Oval 273"/>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5" name="Oval 274"/>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6" name="Oval 275"/>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7" name="Oval 276"/>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8" name="Oval 277"/>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79" name="Oval 278"/>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473059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 Right - 2 Line 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83299" y="1828800"/>
            <a:ext cx="5549929" cy="93980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a:t>
            </a:r>
            <a:br>
              <a:rPr lang="en-US" dirty="0" smtClean="0"/>
            </a:br>
            <a:r>
              <a:rPr lang="en-US" dirty="0" smtClean="0"/>
              <a:t>Title – Two Lines</a:t>
            </a:r>
            <a:endParaRPr dirty="0"/>
          </a:p>
        </p:txBody>
      </p:sp>
      <p:sp>
        <p:nvSpPr>
          <p:cNvPr id="27" name="Content Placeholder 2"/>
          <p:cNvSpPr>
            <a:spLocks noGrp="1"/>
          </p:cNvSpPr>
          <p:nvPr userDrawn="1">
            <p:ph idx="1" hasCustomPrompt="1"/>
          </p:nvPr>
        </p:nvSpPr>
        <p:spPr>
          <a:xfrm>
            <a:off x="6083300" y="3035300"/>
            <a:ext cx="5537200" cy="2286000"/>
          </a:xfrm>
          <a:prstGeom prst="rect">
            <a:avLst/>
          </a:prstGeom>
        </p:spPr>
        <p:txBody>
          <a:bodyPr lIns="0" tIns="0" rIns="0" bIns="0">
            <a:noAutofit/>
          </a:bodyPr>
          <a:lstStyle>
            <a:lvl1pPr marL="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spcAft>
                <a:spcPts val="600"/>
              </a:spcAft>
              <a:buClr>
                <a:schemeClr val="tx2"/>
              </a:buClr>
              <a:buFont typeface="Wingdings" charset="2"/>
              <a:buChar char="§"/>
              <a:defRPr sz="1800">
                <a:latin typeface="+mn-lt"/>
              </a:defRPr>
            </a:lvl4pPr>
            <a:lvl5pPr marL="2109788"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ext Placeholder 8"/>
          <p:cNvSpPr>
            <a:spLocks noGrp="1"/>
          </p:cNvSpPr>
          <p:nvPr>
            <p:ph type="body" sz="quarter" idx="16" hasCustomPrompt="1"/>
          </p:nvPr>
        </p:nvSpPr>
        <p:spPr>
          <a:xfrm>
            <a:off x="6087456" y="1566337"/>
            <a:ext cx="5545744" cy="351363"/>
          </a:xfrm>
          <a:prstGeom prst="rect">
            <a:avLst/>
          </a:prstGeom>
        </p:spPr>
        <p:txBody>
          <a:bodyPr lIns="0" tIns="0" rIns="0" bIns="0"/>
          <a:lstStyle>
            <a:lvl1pPr marL="0" indent="0">
              <a:buNone/>
              <a:defRPr sz="1400" b="0">
                <a:solidFill>
                  <a:schemeClr val="accent1"/>
                </a:solidFill>
              </a:defRPr>
            </a:lvl1pPr>
            <a:lvl3pPr marL="1172078" indent="0" algn="l">
              <a:buNone/>
              <a:defRPr/>
            </a:lvl3pPr>
          </a:lstStyle>
          <a:p>
            <a:pPr lvl="0"/>
            <a:r>
              <a:rPr lang="en-US" dirty="0" smtClean="0"/>
              <a:t>INSERT SLIDE LABEL</a:t>
            </a:r>
            <a:endParaRPr lang="en-US" dirty="0"/>
          </a:p>
        </p:txBody>
      </p:sp>
    </p:spTree>
    <p:extLst>
      <p:ext uri="{BB962C8B-B14F-4D97-AF65-F5344CB8AC3E}">
        <p14:creationId xmlns:p14="http://schemas.microsoft.com/office/powerpoint/2010/main" val="10937550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0"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pic>
        <p:nvPicPr>
          <p:cNvPr id="17" name="Picture 16"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1" name="TextBox 20"/>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0" name="Content Placeholder 2"/>
          <p:cNvSpPr>
            <a:spLocks noGrp="1"/>
          </p:cNvSpPr>
          <p:nvPr>
            <p:ph idx="1" hasCustomPrompt="1"/>
          </p:nvPr>
        </p:nvSpPr>
        <p:spPr>
          <a:xfrm>
            <a:off x="533255" y="1968500"/>
            <a:ext cx="11087245" cy="40259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dirty="0"/>
          </a:p>
        </p:txBody>
      </p:sp>
    </p:spTree>
    <p:extLst>
      <p:ext uri="{BB962C8B-B14F-4D97-AF65-F5344CB8AC3E}">
        <p14:creationId xmlns:p14="http://schemas.microsoft.com/office/powerpoint/2010/main" val="2681003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33257" y="1600200"/>
            <a:ext cx="11074543" cy="4000500"/>
          </a:xfrm>
          <a:prstGeom prst="rect">
            <a:avLst/>
          </a:prstGeom>
          <a:noFill/>
        </p:spPr>
        <p:txBody>
          <a:bodyPr lIns="0" tIns="0" rIns="0" bIns="0">
            <a:noAutofit/>
          </a:bodyPr>
          <a:lstStyle>
            <a:lvl1pPr marL="0">
              <a:buNone/>
              <a:defRPr sz="2300">
                <a:latin typeface="+mn-lt"/>
              </a:defRPr>
            </a:lvl1pPr>
          </a:lstStyle>
          <a:p>
            <a:r>
              <a:rPr lang="en-US" dirty="0" smtClean="0"/>
              <a:t>Click icon to add picture or diagrams</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7" name="TextBox 1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609252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99" y="3225800"/>
            <a:ext cx="11071297"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4" name="Picture Placeholder 3"/>
          <p:cNvSpPr>
            <a:spLocks noGrp="1"/>
          </p:cNvSpPr>
          <p:nvPr>
            <p:ph type="pic" sz="quarter" idx="10" hasCustomPrompt="1"/>
          </p:nvPr>
        </p:nvSpPr>
        <p:spPr>
          <a:xfrm>
            <a:off x="546100" y="939800"/>
            <a:ext cx="11074400" cy="2108200"/>
          </a:xfrm>
          <a:prstGeom prst="rect">
            <a:avLst/>
          </a:prstGeom>
        </p:spPr>
        <p:txBody>
          <a:bodyPr/>
          <a:lstStyle>
            <a:lvl1pPr marL="0" indent="0">
              <a:buNone/>
              <a:defRPr baseline="0"/>
            </a:lvl1pPr>
          </a:lstStyle>
          <a:p>
            <a:r>
              <a:rPr lang="en-US" dirty="0" smtClean="0"/>
              <a:t>{Insert picture here}</a:t>
            </a:r>
            <a:endParaRPr lang="en-US" dirty="0"/>
          </a:p>
        </p:txBody>
      </p:sp>
      <p:pic>
        <p:nvPicPr>
          <p:cNvPr id="24" name="Picture 2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7" name="TextBox 26"/>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1" name="Rectangle 2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 name="Content Placeholder 2"/>
          <p:cNvSpPr>
            <a:spLocks noGrp="1"/>
          </p:cNvSpPr>
          <p:nvPr>
            <p:ph idx="1" hasCustomPrompt="1"/>
          </p:nvPr>
        </p:nvSpPr>
        <p:spPr>
          <a:xfrm>
            <a:off x="533255" y="3937000"/>
            <a:ext cx="11087245" cy="2336800"/>
          </a:xfrm>
          <a:prstGeom prst="rect">
            <a:avLst/>
          </a:prstGeom>
        </p:spPr>
        <p:txBody>
          <a:bodyPr lIns="0" tIns="0" rIns="0" bIns="0">
            <a:noAutofit/>
          </a:bodyPr>
          <a:lstStyle>
            <a:lvl1pPr marL="365760" indent="-256032">
              <a:spcBef>
                <a:spcPts val="600"/>
              </a:spcBef>
              <a:spcAft>
                <a:spcPts val="600"/>
              </a:spcAft>
              <a:buClr>
                <a:schemeClr val="tx2"/>
              </a:buClr>
              <a:buFont typeface="Wingdings" charset="2"/>
              <a:buChar char="§"/>
              <a:defRPr sz="2300">
                <a:latin typeface="+mn-lt"/>
              </a:defRPr>
            </a:lvl1pPr>
            <a:lvl2pPr marL="758952" indent="-257175">
              <a:spcBef>
                <a:spcPts val="600"/>
              </a:spcBef>
              <a:spcAft>
                <a:spcPts val="600"/>
              </a:spcAft>
              <a:buClr>
                <a:schemeClr val="tx2"/>
              </a:buClr>
              <a:buFont typeface="Wingdings" charset="2"/>
              <a:buChar char="§"/>
              <a:defRPr sz="2300">
                <a:latin typeface="+mn-lt"/>
              </a:defRPr>
            </a:lvl2pPr>
            <a:lvl3pPr marL="1133856" indent="-242888">
              <a:spcBef>
                <a:spcPts val="600"/>
              </a:spcBef>
              <a:spcAft>
                <a:spcPts val="600"/>
              </a:spcAft>
              <a:buClr>
                <a:schemeClr val="tx2"/>
              </a:buClr>
              <a:buFont typeface="Wingdings" charset="2"/>
              <a:buChar char="§"/>
              <a:defRPr sz="2100">
                <a:latin typeface="+mn-lt"/>
              </a:defRPr>
            </a:lvl3pPr>
            <a:lvl4pPr marL="1472184" indent="-222250">
              <a:spcAft>
                <a:spcPts val="600"/>
              </a:spcAft>
              <a:buClr>
                <a:schemeClr val="tx2"/>
              </a:buClr>
              <a:buFont typeface="Wingdings" charset="2"/>
              <a:buChar char="§"/>
              <a:defRPr sz="1800">
                <a:latin typeface="+mn-lt"/>
              </a:defRPr>
            </a:lvl4pPr>
            <a:lvl5pPr marL="1828800" indent="-219456">
              <a:spcAft>
                <a:spcPts val="600"/>
              </a:spcAft>
              <a:buClr>
                <a:schemeClr val="tx2"/>
              </a:buClr>
              <a:buFont typeface="Wingdings" charset="2"/>
              <a:buChar cha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3366214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5" name="Content Placeholder 4"/>
          <p:cNvSpPr>
            <a:spLocks noGrp="1"/>
          </p:cNvSpPr>
          <p:nvPr>
            <p:ph sz="quarter" idx="10" hasCustomPrompt="1"/>
          </p:nvPr>
        </p:nvSpPr>
        <p:spPr>
          <a:xfrm>
            <a:off x="5333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4"/>
          <p:cNvSpPr>
            <a:spLocks noGrp="1"/>
          </p:cNvSpPr>
          <p:nvPr>
            <p:ph sz="quarter" idx="12" hasCustomPrompt="1"/>
          </p:nvPr>
        </p:nvSpPr>
        <p:spPr>
          <a:xfrm>
            <a:off x="6388099" y="1612900"/>
            <a:ext cx="5260975" cy="4445000"/>
          </a:xfrm>
          <a:prstGeom prst="rect">
            <a:avLst/>
          </a:prstGeom>
        </p:spPr>
        <p:txBody>
          <a:bodyPr lIns="0" tIns="0" rIns="0" bIns="0"/>
          <a:lstStyle>
            <a:lvl1pPr>
              <a:defRPr sz="2300" baseline="0"/>
            </a:lvl1pPr>
            <a:lvl2pPr marL="722376" indent="-256032">
              <a:spcAft>
                <a:spcPts val="600"/>
              </a:spcAft>
              <a:defRPr sz="2300"/>
            </a:lvl2pPr>
            <a:lvl3pPr marL="1197864" indent="-246888">
              <a:spcAft>
                <a:spcPts val="600"/>
              </a:spcAft>
              <a:defRPr sz="2100"/>
            </a:lvl3pPr>
            <a:lvl4pPr marL="1655064" indent="-219456">
              <a:spcAft>
                <a:spcPts val="600"/>
              </a:spcAft>
              <a:defRPr sz="1800"/>
            </a:lvl4pPr>
            <a:lvl5pPr marL="2112264" indent="-219456">
              <a:spcAft>
                <a:spcPts val="600"/>
              </a:spcAft>
              <a:defRPr sz="1800"/>
            </a:lvl5pPr>
          </a:lstStyle>
          <a:p>
            <a:pPr lvl="0"/>
            <a:r>
              <a:rPr lang="en-US" dirty="0" smtClean="0"/>
              <a:t>Click to add text or graphics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1" name="Picture 30"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4" name="TextBox 33"/>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28" name="Rectangle 2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4858322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4281142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line">
    <p:spTree>
      <p:nvGrpSpPr>
        <p:cNvPr id="1" name=""/>
        <p:cNvGrpSpPr/>
        <p:nvPr/>
      </p:nvGrpSpPr>
      <p:grpSpPr>
        <a:xfrm>
          <a:off x="0" y="0"/>
          <a:ext cx="0" cy="0"/>
          <a:chOff x="0" y="0"/>
          <a:chExt cx="0" cy="0"/>
        </a:xfrm>
      </p:grpSpPr>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3" name="Picture 12"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8" name="Rectangle 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ext Placeholder 2"/>
          <p:cNvSpPr>
            <a:spLocks noGrp="1"/>
          </p:cNvSpPr>
          <p:nvPr>
            <p:ph type="body" sz="quarter" idx="10" hasCustomPrompt="1"/>
          </p:nvPr>
        </p:nvSpPr>
        <p:spPr>
          <a:xfrm>
            <a:off x="546100" y="1422400"/>
            <a:ext cx="11099800" cy="419100"/>
          </a:xfrm>
          <a:prstGeom prst="rect">
            <a:avLst/>
          </a:prstGeom>
        </p:spPr>
        <p:txBody>
          <a:bodyPr lIns="0" tIns="0" rIns="0" bIns="0"/>
          <a:lstStyle>
            <a:lvl1pPr marL="0" indent="0">
              <a:buNone/>
              <a:defRPr sz="2000" strike="noStrike" cap="none" normalizeH="0" baseline="0">
                <a:solidFill>
                  <a:srgbClr val="666666"/>
                </a:solidFill>
              </a:defRPr>
            </a:lvl1pPr>
          </a:lstStyle>
          <a:p>
            <a:pPr lvl="0"/>
            <a:r>
              <a:rPr lang="en-US" dirty="0"/>
              <a:t>Add Subtitle</a:t>
            </a:r>
          </a:p>
        </p:txBody>
      </p:sp>
      <p:sp>
        <p:nvSpPr>
          <p:cNvPr id="9" name="Title 1"/>
          <p:cNvSpPr>
            <a:spLocks noGrp="1"/>
          </p:cNvSpPr>
          <p:nvPr>
            <p:ph type="ctrTitle" hasCustomPrompt="1"/>
          </p:nvPr>
        </p:nvSpPr>
        <p:spPr>
          <a:xfrm>
            <a:off x="533256" y="889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18031905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2" name="Picture 11"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6" name="TextBox 15"/>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7" name="Rectangle 6"/>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8"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0087649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3" name="TextBox 12"/>
          <p:cNvSpPr txBox="1"/>
          <p:nvPr userDrawn="1"/>
        </p:nvSpPr>
        <p:spPr>
          <a:xfrm>
            <a:off x="7612688" y="6632107"/>
            <a:ext cx="4065215" cy="123111"/>
          </a:xfrm>
          <a:prstGeom prst="rect">
            <a:avLst/>
          </a:prstGeom>
          <a:noFill/>
        </p:spPr>
        <p:txBody>
          <a:bodyPr wrap="none" lIns="0" tIns="0" rIns="0" bIns="0" rtlCol="0">
            <a:spAutoFit/>
          </a:bodyPr>
          <a:lstStyle/>
          <a:p>
            <a:pPr algn="r"/>
            <a:r>
              <a:rPr lang="en-US" sz="800" kern="0" spc="30" dirty="0" smtClean="0">
                <a:solidFill>
                  <a:schemeClr val="bg1">
                    <a:lumMod val="50000"/>
                  </a:schemeClr>
                </a:solidFill>
                <a:latin typeface="+mn-lt"/>
                <a:cs typeface="Tahoma"/>
              </a:rPr>
              <a:t>© COPYRIGHT 2016 MARKLOGIC CORPORATION. ALL RIGHTS RESERVED. </a:t>
            </a:r>
          </a:p>
        </p:txBody>
      </p:sp>
      <p:sp>
        <p:nvSpPr>
          <p:cNvPr id="6" name="Rectangle 5"/>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32344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3256" y="87376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Tree>
    <p:extLst>
      <p:ext uri="{BB962C8B-B14F-4D97-AF65-F5344CB8AC3E}">
        <p14:creationId xmlns:p14="http://schemas.microsoft.com/office/powerpoint/2010/main" val="227619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205" name="Group 204"/>
          <p:cNvGrpSpPr/>
          <p:nvPr userDrawn="1"/>
        </p:nvGrpSpPr>
        <p:grpSpPr>
          <a:xfrm>
            <a:off x="1206558" y="275335"/>
            <a:ext cx="11695521" cy="7269118"/>
            <a:chOff x="935649" y="38267"/>
            <a:chExt cx="11695521" cy="7269118"/>
          </a:xfrm>
        </p:grpSpPr>
        <p:cxnSp>
          <p:nvCxnSpPr>
            <p:cNvPr id="206" name="Straight Connector 205"/>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453"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56"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1" name="Oval 450"/>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2" name="Oval 451"/>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3" name="Oval 452"/>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4" name="Oval 453"/>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5" name="Oval 454"/>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6" name="Oval 455"/>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7" name="Oval 456"/>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8" name="Oval 457"/>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975018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l Code">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558655" y="939800"/>
            <a:ext cx="11087245" cy="4787900"/>
          </a:xfrm>
          <a:prstGeom prst="rect">
            <a:avLst/>
          </a:prstGeo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smtClean="0"/>
              <a:t>// contrived example using prototypes and ‘this’</a:t>
            </a:r>
            <a:br>
              <a:rPr lang="en-US" dirty="0" smtClean="0"/>
            </a:br>
            <a:r>
              <a:rPr lang="en-US" dirty="0" smtClean="0"/>
              <a:t>function DB(url) {</a:t>
            </a:r>
            <a:br>
              <a:rPr lang="en-US" dirty="0" smtClean="0"/>
            </a:br>
            <a:r>
              <a:rPr lang="en-US" dirty="0" smtClean="0"/>
              <a:t>    this.url = url;</a:t>
            </a:r>
            <a:br>
              <a:rPr lang="en-US" dirty="0" smtClean="0"/>
            </a:br>
            <a:r>
              <a:rPr lang="en-US" dirty="0" smtClean="0"/>
              <a:t>}</a:t>
            </a:r>
          </a:p>
          <a:p>
            <a:pPr lvl="0"/>
            <a:r>
              <a:rPr lang="en-US" dirty="0" smtClean="0"/>
              <a:t>DB.prototype.info = function (callback) {</a:t>
            </a:r>
            <a:br>
              <a:rPr lang="en-US" dirty="0" smtClean="0"/>
            </a:br>
            <a:r>
              <a:rPr lang="en-US" dirty="0" smtClean="0"/>
              <a:t>    http.get(this.url + ”/info”, callback);</a:t>
            </a:r>
            <a:br>
              <a:rPr lang="en-US" dirty="0" smtClean="0"/>
            </a:br>
            <a:r>
              <a:rPr lang="en-US" dirty="0" smtClean="0"/>
              <a:t>};</a:t>
            </a:r>
          </a:p>
          <a:p>
            <a:pPr lvl="0"/>
            <a:r>
              <a:rPr lang="en-US" dirty="0" smtClean="0"/>
              <a:t>async.parallel([</a:t>
            </a:r>
            <a:br>
              <a:rPr lang="en-US" dirty="0" smtClean="0"/>
            </a:br>
            <a:r>
              <a:rPr lang="en-US" dirty="0" smtClean="0"/>
              <a:t>    function (cb) {</a:t>
            </a:r>
            <a:br>
              <a:rPr lang="en-US" dirty="0" smtClean="0"/>
            </a:br>
            <a:r>
              <a:rPr lang="en-US" dirty="0" smtClean="0"/>
              <a:t>       new DB(”http://foo”).info(cb);</a:t>
            </a:r>
            <a:br>
              <a:rPr lang="en-US" dirty="0" smtClean="0"/>
            </a:br>
            <a:r>
              <a:rPr lang="en-US" dirty="0" smtClean="0"/>
              <a:t>    },</a:t>
            </a:r>
            <a:br>
              <a:rPr lang="en-US" dirty="0" smtClean="0"/>
            </a:br>
            <a:r>
              <a:rPr lang="en-US" dirty="0" smtClean="0"/>
              <a:t>]}</a:t>
            </a:r>
          </a:p>
          <a:p>
            <a:pPr lvl="0"/>
            <a:endParaRPr lang="en-US" dirty="0" smtClean="0"/>
          </a:p>
          <a:p>
            <a:pPr lvl="0"/>
            <a:r>
              <a:rPr lang="en-US" dirty="0" smtClean="0"/>
              <a:t>/* NOTE: While all the cool kids are using ‘Consolas’, or ‘Menlo’. ‘Consolas’ and ‘Menlo’ are supported cross OS.  So if you use something other then Courier New you run the risk </a:t>
            </a:r>
            <a:br>
              <a:rPr lang="en-US" dirty="0" smtClean="0"/>
            </a:br>
            <a:r>
              <a:rPr lang="en-US" dirty="0" smtClean="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
        <p:nvSpPr>
          <p:cNvPr id="5" name="Rectangle 4"/>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1051592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on Righ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939800"/>
            <a:ext cx="5453780" cy="5214471"/>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sp>
        <p:nvSpPr>
          <p:cNvPr id="11" name="Title 1"/>
          <p:cNvSpPr>
            <a:spLocks noGrp="1"/>
          </p:cNvSpPr>
          <p:nvPr>
            <p:ph type="ctrTitle" hasCustomPrompt="1"/>
          </p:nvPr>
        </p:nvSpPr>
        <p:spPr>
          <a:xfrm>
            <a:off x="558656" y="9398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3" name="Content Placeholder 2"/>
          <p:cNvSpPr>
            <a:spLocks noGrp="1"/>
          </p:cNvSpPr>
          <p:nvPr>
            <p:ph sz="quarter" idx="10" hasCustomPrompt="1"/>
          </p:nvPr>
        </p:nvSpPr>
        <p:spPr>
          <a:xfrm>
            <a:off x="558800" y="1676400"/>
            <a:ext cx="5016500" cy="4483100"/>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9" name="Rectangle 8"/>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6099385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on bottom">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a:prstGeom prst="rect">
            <a:avLst/>
          </a:prstGeo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sp>
        <p:nvSpPr>
          <p:cNvPr id="14" name="Title 1"/>
          <p:cNvSpPr>
            <a:spLocks noGrp="1"/>
          </p:cNvSpPr>
          <p:nvPr>
            <p:ph type="ctrTitle" hasCustomPrompt="1"/>
          </p:nvPr>
        </p:nvSpPr>
        <p:spPr>
          <a:xfrm>
            <a:off x="558656" y="9398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5" name="Content Placeholder 2"/>
          <p:cNvSpPr>
            <a:spLocks noGrp="1"/>
          </p:cNvSpPr>
          <p:nvPr>
            <p:ph idx="10" hasCustomPrompt="1"/>
          </p:nvPr>
        </p:nvSpPr>
        <p:spPr>
          <a:xfrm>
            <a:off x="558656" y="1727199"/>
            <a:ext cx="11215532" cy="1485901"/>
          </a:xfrm>
          <a:prstGeom prst="rect">
            <a:avLst/>
          </a:prstGeo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0" name="Picture 9"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11404"/>
            <a:ext cx="1489075" cy="298450"/>
          </a:xfrm>
          <a:prstGeom prst="rect">
            <a:avLst/>
          </a:prstGeom>
        </p:spPr>
      </p:pic>
      <p:sp>
        <p:nvSpPr>
          <p:cNvPr id="11" name="Rectangle 10"/>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8652816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sp>
        <p:nvSpPr>
          <p:cNvPr id="33" name="Picture Placeholder 6"/>
          <p:cNvSpPr>
            <a:spLocks noGrp="1"/>
          </p:cNvSpPr>
          <p:nvPr>
            <p:ph type="pic" sz="quarter" idx="14" hasCustomPrompt="1"/>
          </p:nvPr>
        </p:nvSpPr>
        <p:spPr>
          <a:xfrm>
            <a:off x="575730"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9" name="Text Placeholder 8"/>
          <p:cNvSpPr>
            <a:spLocks noGrp="1"/>
          </p:cNvSpPr>
          <p:nvPr>
            <p:ph type="body" sz="quarter" idx="16" hasCustomPrompt="1"/>
          </p:nvPr>
        </p:nvSpPr>
        <p:spPr>
          <a:xfrm>
            <a:off x="575656"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2" name="Text Placeholder 8"/>
          <p:cNvSpPr>
            <a:spLocks noGrp="1"/>
          </p:cNvSpPr>
          <p:nvPr>
            <p:ph type="body" sz="quarter" idx="20" hasCustomPrompt="1"/>
          </p:nvPr>
        </p:nvSpPr>
        <p:spPr>
          <a:xfrm>
            <a:off x="575669"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56" name="Picture Placeholder 6"/>
          <p:cNvSpPr>
            <a:spLocks noGrp="1"/>
          </p:cNvSpPr>
          <p:nvPr>
            <p:ph type="pic" sz="quarter" idx="21" hasCustomPrompt="1"/>
          </p:nvPr>
        </p:nvSpPr>
        <p:spPr>
          <a:xfrm>
            <a:off x="2772654" y="2650604"/>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57" name="Text Placeholder 8"/>
          <p:cNvSpPr>
            <a:spLocks noGrp="1"/>
          </p:cNvSpPr>
          <p:nvPr>
            <p:ph type="body" sz="quarter" idx="22" hasCustomPrompt="1"/>
          </p:nvPr>
        </p:nvSpPr>
        <p:spPr>
          <a:xfrm>
            <a:off x="2772580" y="4004737"/>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8" name="Text Placeholder 8"/>
          <p:cNvSpPr>
            <a:spLocks noGrp="1"/>
          </p:cNvSpPr>
          <p:nvPr>
            <p:ph type="body" sz="quarter" idx="23" hasCustomPrompt="1"/>
          </p:nvPr>
        </p:nvSpPr>
        <p:spPr>
          <a:xfrm>
            <a:off x="2772593" y="4258737"/>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2" name="Picture Placeholder 6"/>
          <p:cNvSpPr>
            <a:spLocks noGrp="1"/>
          </p:cNvSpPr>
          <p:nvPr>
            <p:ph type="pic" sz="quarter" idx="27" hasCustomPrompt="1"/>
          </p:nvPr>
        </p:nvSpPr>
        <p:spPr>
          <a:xfrm>
            <a:off x="5007690" y="2650607"/>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3" name="Text Placeholder 8"/>
          <p:cNvSpPr>
            <a:spLocks noGrp="1"/>
          </p:cNvSpPr>
          <p:nvPr>
            <p:ph type="body" sz="quarter" idx="28" hasCustomPrompt="1"/>
          </p:nvPr>
        </p:nvSpPr>
        <p:spPr>
          <a:xfrm>
            <a:off x="5007616" y="4004740"/>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64" name="Text Placeholder 8"/>
          <p:cNvSpPr>
            <a:spLocks noGrp="1"/>
          </p:cNvSpPr>
          <p:nvPr>
            <p:ph type="body" sz="quarter" idx="29" hasCustomPrompt="1"/>
          </p:nvPr>
        </p:nvSpPr>
        <p:spPr>
          <a:xfrm>
            <a:off x="5007629" y="4258740"/>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8" name="Picture Placeholder 6"/>
          <p:cNvSpPr>
            <a:spLocks noGrp="1"/>
          </p:cNvSpPr>
          <p:nvPr>
            <p:ph type="pic" sz="quarter" idx="33" hasCustomPrompt="1"/>
          </p:nvPr>
        </p:nvSpPr>
        <p:spPr>
          <a:xfrm>
            <a:off x="7242726" y="2650610"/>
            <a:ext cx="1134418" cy="1235600"/>
          </a:xfrm>
          <a:prstGeom prst="rect">
            <a:avLst/>
          </a:prstGeo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9" name="Text Placeholder 8"/>
          <p:cNvSpPr>
            <a:spLocks noGrp="1"/>
          </p:cNvSpPr>
          <p:nvPr>
            <p:ph type="body" sz="quarter" idx="34" hasCustomPrompt="1"/>
          </p:nvPr>
        </p:nvSpPr>
        <p:spPr>
          <a:xfrm>
            <a:off x="7242652" y="4004743"/>
            <a:ext cx="1744014" cy="237067"/>
          </a:xfrm>
          <a:prstGeom prst="rect">
            <a:avLst/>
          </a:prstGeo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70" name="Text Placeholder 8"/>
          <p:cNvSpPr>
            <a:spLocks noGrp="1"/>
          </p:cNvSpPr>
          <p:nvPr>
            <p:ph type="body" sz="quarter" idx="35" hasCustomPrompt="1"/>
          </p:nvPr>
        </p:nvSpPr>
        <p:spPr>
          <a:xfrm>
            <a:off x="7242665" y="4258743"/>
            <a:ext cx="1744014" cy="237067"/>
          </a:xfrm>
          <a:prstGeom prst="rect">
            <a:avLst/>
          </a:prstGeo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31" name="Text Placeholder 27"/>
          <p:cNvSpPr>
            <a:spLocks noGrp="1"/>
          </p:cNvSpPr>
          <p:nvPr>
            <p:ph type="body" sz="quarter" idx="10" hasCustomPrompt="1"/>
          </p:nvPr>
        </p:nvSpPr>
        <p:spPr>
          <a:xfrm>
            <a:off x="572449" y="20743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32" name="Title 1"/>
          <p:cNvSpPr>
            <a:spLocks noGrp="1"/>
          </p:cNvSpPr>
          <p:nvPr>
            <p:ph type="ctrTitle" hasCustomPrompt="1"/>
          </p:nvPr>
        </p:nvSpPr>
        <p:spPr>
          <a:xfrm>
            <a:off x="542743" y="1458399"/>
            <a:ext cx="11141257" cy="577835"/>
          </a:xfrm>
          <a:noFill/>
        </p:spPr>
        <p:txBody>
          <a:bodyPr lIns="0" tIns="0" rIns="0" bIns="0" anchor="ctr" anchorCtr="0">
            <a:noAutofit/>
          </a:bodyPr>
          <a:lstStyle>
            <a:lvl1pPr>
              <a:lnSpc>
                <a:spcPts val="5127"/>
              </a:lnSpc>
              <a:spcBef>
                <a:spcPts val="0"/>
              </a:spcBef>
              <a:spcAft>
                <a:spcPts val="0"/>
              </a:spcAft>
              <a:defRPr sz="3800" b="1">
                <a:solidFill>
                  <a:schemeClr val="accent1"/>
                </a:solidFill>
              </a:defRPr>
            </a:lvl1pPr>
          </a:lstStyle>
          <a:p>
            <a:r>
              <a:rPr lang="en-US" dirty="0" smtClean="0"/>
              <a:t>PRESENTATION TITLE</a:t>
            </a:r>
            <a:endParaRPr lang="en-US" dirty="0"/>
          </a:p>
        </p:txBody>
      </p:sp>
      <p:pic>
        <p:nvPicPr>
          <p:cNvPr id="34" name="Picture 3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37" name="Rectangle 36"/>
          <p:cNvSpPr/>
          <p:nvPr userDrawn="1"/>
        </p:nvSpPr>
        <p:spPr>
          <a:xfrm>
            <a:off x="1" y="-1"/>
            <a:ext cx="12215874" cy="91438"/>
          </a:xfrm>
          <a:prstGeom prst="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1" name="TextBox 210"/>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304" name="Group 303"/>
          <p:cNvGrpSpPr/>
          <p:nvPr userDrawn="1"/>
        </p:nvGrpSpPr>
        <p:grpSpPr>
          <a:xfrm>
            <a:off x="564671" y="275335"/>
            <a:ext cx="12337408" cy="7269118"/>
            <a:chOff x="564671" y="275335"/>
            <a:chExt cx="12337408" cy="7269118"/>
          </a:xfrm>
        </p:grpSpPr>
        <p:sp>
          <p:nvSpPr>
            <p:cNvPr id="305" name="TextBox 304"/>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cxnSp>
          <p:nvCxnSpPr>
            <p:cNvPr id="306" name="Straight Connector 305"/>
            <p:cNvCxnSpPr/>
            <p:nvPr userDrawn="1"/>
          </p:nvCxnSpPr>
          <p:spPr>
            <a:xfrm flipH="1" flipV="1">
              <a:off x="10342009" y="5317068"/>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a:off x="3763421" y="4703235"/>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a:off x="7277100" y="4724400"/>
              <a:ext cx="3390865" cy="6678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a:off x="8352344" y="4679015"/>
              <a:ext cx="2065865" cy="6761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a:off x="9296402" y="4809066"/>
              <a:ext cx="1626892" cy="82884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a:off x="9199513" y="4497656"/>
              <a:ext cx="1265287" cy="100779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55" idx="5"/>
            </p:cNvCxnSpPr>
            <p:nvPr userDrawn="1"/>
          </p:nvCxnSpPr>
          <p:spPr>
            <a:xfrm>
              <a:off x="9200863" y="4252143"/>
              <a:ext cx="1422687" cy="14374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358" idx="5"/>
            </p:cNvCxnSpPr>
            <p:nvPr userDrawn="1"/>
          </p:nvCxnSpPr>
          <p:spPr>
            <a:xfrm>
              <a:off x="9005255" y="3739021"/>
              <a:ext cx="1573845" cy="18870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a:off x="9961009" y="1693337"/>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a:off x="9701957" y="2455335"/>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a:off x="9656209" y="3310468"/>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a:off x="9315491" y="3771898"/>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a:off x="9249809" y="3094568"/>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4042809" y="5350934"/>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5185809" y="5350934"/>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H="1">
              <a:off x="10352149" y="5177368"/>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6468489" y="5252512"/>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6646309" y="5334001"/>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973887" y="5232403"/>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373509" y="5317068"/>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8792609" y="5317068"/>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474202" y="5232403"/>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554609" y="5317068"/>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821309" y="5317068"/>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10100709" y="5342468"/>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H="1" flipV="1">
              <a:off x="10354709" y="5317068"/>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H="1" flipV="1">
              <a:off x="10202321" y="4741339"/>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H="1" flipV="1">
              <a:off x="10342009" y="5317068"/>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H="1" flipV="1">
              <a:off x="10342009" y="5304368"/>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H="1" flipV="1">
              <a:off x="10342009" y="5317068"/>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H="1" flipV="1">
              <a:off x="10342009" y="5317068"/>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H="1" flipV="1">
              <a:off x="9969507" y="5075771"/>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H="1" flipV="1">
              <a:off x="10342009" y="5317068"/>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H="1" flipV="1">
              <a:off x="10342009" y="5317068"/>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506935" y="5317068"/>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a:off x="10354708" y="5317068"/>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H="1">
              <a:off x="10371641" y="1185335"/>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H="1">
              <a:off x="10371641" y="692681"/>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H="1">
              <a:off x="10337777" y="372532"/>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H="1">
              <a:off x="10286981" y="855134"/>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H="1">
              <a:off x="10392805" y="2099737"/>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H="1">
              <a:off x="10342009" y="1981201"/>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H="1">
              <a:off x="10456303" y="3589871"/>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H="1">
              <a:off x="10354711" y="3721101"/>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H="1">
              <a:off x="10354709" y="4504268"/>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H="1">
              <a:off x="10354709" y="4656668"/>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H="1">
              <a:off x="10354709" y="5024968"/>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53" name="Oval 352"/>
            <p:cNvSpPr/>
            <p:nvPr userDrawn="1"/>
          </p:nvSpPr>
          <p:spPr>
            <a:xfrm>
              <a:off x="9580009" y="4542368"/>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4" name="Oval 353"/>
            <p:cNvSpPr/>
            <p:nvPr userDrawn="1"/>
          </p:nvSpPr>
          <p:spPr>
            <a:xfrm>
              <a:off x="7137365" y="4614334"/>
              <a:ext cx="208274" cy="208274"/>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5" name="Oval 354"/>
            <p:cNvSpPr/>
            <p:nvPr userDrawn="1"/>
          </p:nvSpPr>
          <p:spPr>
            <a:xfrm>
              <a:off x="9103740" y="4155021"/>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6" name="Oval 355"/>
            <p:cNvSpPr/>
            <p:nvPr userDrawn="1"/>
          </p:nvSpPr>
          <p:spPr>
            <a:xfrm>
              <a:off x="9254026" y="3708399"/>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7" name="Oval 356"/>
            <p:cNvSpPr/>
            <p:nvPr userDrawn="1"/>
          </p:nvSpPr>
          <p:spPr>
            <a:xfrm>
              <a:off x="9575778" y="3213104"/>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8" name="Oval 357"/>
            <p:cNvSpPr/>
            <p:nvPr userDrawn="1"/>
          </p:nvSpPr>
          <p:spPr>
            <a:xfrm>
              <a:off x="8826465" y="3560231"/>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59" name="Oval 358"/>
            <p:cNvSpPr/>
            <p:nvPr userDrawn="1"/>
          </p:nvSpPr>
          <p:spPr>
            <a:xfrm>
              <a:off x="9169381" y="4707469"/>
              <a:ext cx="122764" cy="122764"/>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0" name="Oval 359"/>
            <p:cNvSpPr/>
            <p:nvPr userDrawn="1"/>
          </p:nvSpPr>
          <p:spPr>
            <a:xfrm>
              <a:off x="9173611" y="3031070"/>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1" name="Oval 360"/>
            <p:cNvSpPr/>
            <p:nvPr userDrawn="1"/>
          </p:nvSpPr>
          <p:spPr>
            <a:xfrm>
              <a:off x="10727239" y="676933"/>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2" name="Oval 361"/>
            <p:cNvSpPr/>
            <p:nvPr userDrawn="1"/>
          </p:nvSpPr>
          <p:spPr>
            <a:xfrm>
              <a:off x="1206558" y="5113865"/>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708390" y="4618571"/>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8352344" y="4643969"/>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9135513" y="4438655"/>
              <a:ext cx="89397" cy="89396"/>
            </a:xfrm>
            <a:prstGeom prst="ellipse">
              <a:avLst/>
            </a:prstGeom>
            <a:solidFill>
              <a:schemeClr val="bg1"/>
            </a:solidFill>
            <a:ln w="1270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9825540" y="1612901"/>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10297560" y="10329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12090374" y="204047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11944332" y="768354"/>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11365689" y="275335"/>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p:nvPr userDrawn="1"/>
          </p:nvSpPr>
          <p:spPr>
            <a:xfrm>
              <a:off x="3950196" y="5795432"/>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5075613" y="6299215"/>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9566890" y="23071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12075544" y="3437470"/>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12017678" y="4436537"/>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11865790" y="6299215"/>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p:nvPr userDrawn="1"/>
          </p:nvSpPr>
          <p:spPr>
            <a:xfrm>
              <a:off x="10705908" y="6659548"/>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9423405" y="671830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a:off x="6383715" y="6557436"/>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8944995" y="6191256"/>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32559875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2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
        <p:nvSpPr>
          <p:cNvPr id="22" name="Rectangle 21"/>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2" name="TextBox 41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
        <p:nvSpPr>
          <p:cNvPr id="204" name="Text Placeholder 27"/>
          <p:cNvSpPr>
            <a:spLocks noGrp="1"/>
          </p:cNvSpPr>
          <p:nvPr>
            <p:ph type="body" sz="quarter" idx="10" hasCustomPrompt="1"/>
          </p:nvPr>
        </p:nvSpPr>
        <p:spPr>
          <a:xfrm>
            <a:off x="572449" y="2099734"/>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grpSp>
        <p:nvGrpSpPr>
          <p:cNvPr id="357" name="Group 356"/>
          <p:cNvGrpSpPr/>
          <p:nvPr userDrawn="1"/>
        </p:nvGrpSpPr>
        <p:grpSpPr>
          <a:xfrm flipH="1">
            <a:off x="-114300" y="3547534"/>
            <a:ext cx="12500737" cy="3575050"/>
            <a:chOff x="-101600" y="3581400"/>
            <a:chExt cx="12500737" cy="3575050"/>
          </a:xfrm>
        </p:grpSpPr>
        <p:cxnSp>
          <p:nvCxnSpPr>
            <p:cNvPr id="358" name="Straight Connector 357"/>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93" idx="5"/>
              <a:endCxn id="395"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362" name="Oval 361"/>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3" name="Oval 362"/>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4" name="Oval 363"/>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5" name="Oval 364"/>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6" name="Oval 365"/>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7" name="Oval 366"/>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8" name="Oval 367"/>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69" name="Oval 368"/>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0" name="Oval 369"/>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1" name="Oval 370"/>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2" name="Oval 371"/>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3" name="Oval 372"/>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4" name="Oval 373"/>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5" name="Oval 374"/>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6" name="Oval 375"/>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7" name="Oval 376"/>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8" name="Oval 377"/>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79" name="Oval 378"/>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0" name="Oval 379"/>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1" name="Oval 380"/>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2" name="Oval 381"/>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3" name="Oval 382"/>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4" name="Oval 383"/>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5" name="Oval 384"/>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6" name="Oval 385"/>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7" name="Oval 386"/>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8" name="Oval 387"/>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89" name="Oval 388"/>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0" name="Oval 389"/>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1" name="Oval 390"/>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2" name="Oval 391"/>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3" name="Oval 392"/>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4" name="Oval 393"/>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5" name="Oval 394"/>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6" name="Oval 395"/>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7" name="Oval 396"/>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8" name="Oval 397"/>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99" name="Oval 398"/>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0" name="Oval 399"/>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1" name="Oval 400"/>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2" name="Oval 401"/>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3" name="Oval 402"/>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4" name="Oval 403"/>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5" name="Oval 404"/>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6" name="Oval 405"/>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7" name="Oval 406"/>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Oval 407"/>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9" name="Oval 408"/>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0" name="Oval 409"/>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1" name="Oval 410"/>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3" name="Oval 412"/>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4" name="Oval 413"/>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5" name="Oval 414"/>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6" name="Oval 415"/>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7" name="Oval 416"/>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8" name="Oval 417"/>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19" name="Oval 418"/>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0" name="Oval 419"/>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1" name="Oval 420"/>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2" name="Oval 421"/>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3" name="Oval 422"/>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4" name="Oval 423"/>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5" name="Oval 424"/>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6" name="Oval 425"/>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7" name="Oval 426"/>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8" name="Oval 427"/>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29" name="Oval 428"/>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0" name="Oval 429"/>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1" name="Oval 430"/>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2" name="Oval 431"/>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3" name="Oval 432"/>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4" name="Oval 433"/>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5" name="Oval 434"/>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6" name="Oval 435"/>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7" name="Oval 436"/>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8" name="Oval 437"/>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39" name="Oval 438"/>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40" name="Oval 439"/>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441" name="Straight Connector 440"/>
            <p:cNvCxnSpPr>
              <a:stCxn id="395" idx="7"/>
              <a:endCxn id="394"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392" idx="1"/>
              <a:endCxn id="395"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a:stCxn id="370" idx="2"/>
              <a:endCxn id="371"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370" idx="5"/>
              <a:endCxn id="369"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a:stCxn id="370" idx="6"/>
              <a:endCxn id="368"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a:stCxn id="368" idx="7"/>
              <a:endCxn id="363"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362" idx="1"/>
              <a:endCxn id="363"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a:stCxn id="365" idx="3"/>
              <a:endCxn id="362"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a:stCxn id="362" idx="5"/>
              <a:endCxn id="364"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a:stCxn id="362" idx="3"/>
              <a:endCxn id="367"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364" idx="5"/>
              <a:endCxn id="384"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a:stCxn id="367" idx="6"/>
              <a:endCxn id="384"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a:stCxn id="366" idx="5"/>
              <a:endCxn id="365"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a:stCxn id="362" idx="4"/>
              <a:endCxn id="372"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a:stCxn id="367" idx="4"/>
              <a:endCxn id="372"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a:stCxn id="381" idx="2"/>
              <a:endCxn id="372"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a:stCxn id="382" idx="3"/>
              <a:endCxn id="383"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8" name="Straight Connector 457"/>
            <p:cNvCxnSpPr>
              <a:stCxn id="374" idx="2"/>
              <a:endCxn id="380"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9" name="Straight Connector 458"/>
            <p:cNvCxnSpPr>
              <a:endCxn id="380"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0" name="Straight Connector 459"/>
            <p:cNvCxnSpPr>
              <a:stCxn id="379" idx="6"/>
              <a:endCxn id="382"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1" name="Straight Connector 460"/>
            <p:cNvCxnSpPr>
              <a:stCxn id="380" idx="6"/>
              <a:endCxn id="383"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2" name="Straight Connector 461"/>
            <p:cNvCxnSpPr>
              <a:stCxn id="382" idx="6"/>
              <a:endCxn id="374"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3" name="Straight Connector 462"/>
            <p:cNvCxnSpPr>
              <a:stCxn id="384" idx="4"/>
              <a:endCxn id="374"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4" name="Straight Connector 463"/>
            <p:cNvCxnSpPr>
              <a:stCxn id="385" idx="4"/>
              <a:endCxn id="374"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5" name="Straight Connector 464"/>
            <p:cNvCxnSpPr>
              <a:stCxn id="384" idx="6"/>
              <a:endCxn id="385"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7" name="Straight Connector 466"/>
            <p:cNvCxnSpPr>
              <a:stCxn id="385" idx="7"/>
              <a:endCxn id="386"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a:stCxn id="416" idx="3"/>
              <a:endCxn id="377"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a:stCxn id="417" idx="3"/>
              <a:endCxn id="377"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a:stCxn id="416" idx="4"/>
              <a:endCxn id="376"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a:stCxn id="387" idx="6"/>
              <a:endCxn id="375"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a:stCxn id="388" idx="6"/>
              <a:endCxn id="375"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a:stCxn id="367" idx="3"/>
              <a:endCxn id="373"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a:stCxn id="402" idx="3"/>
              <a:endCxn id="401"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407" idx="3"/>
              <a:endCxn id="406"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79" name="Straight Connector 478"/>
            <p:cNvCxnSpPr>
              <a:stCxn id="406" idx="2"/>
              <a:endCxn id="399"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380"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2" name="Straight Connector 481"/>
            <p:cNvCxnSpPr>
              <a:stCxn id="390"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4" name="Straight Connector 483"/>
            <p:cNvCxnSpPr>
              <a:stCxn id="411" idx="0"/>
              <a:endCxn id="376"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5" name="Straight Connector 484"/>
            <p:cNvCxnSpPr>
              <a:stCxn id="411" idx="6"/>
              <a:endCxn id="424"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6" name="Straight Connector 485"/>
            <p:cNvCxnSpPr>
              <a:stCxn id="376" idx="6"/>
              <a:endCxn id="424"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7" name="Straight Connector 486"/>
            <p:cNvCxnSpPr>
              <a:stCxn id="425" idx="4"/>
              <a:endCxn id="424"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8" name="Straight Connector 487"/>
            <p:cNvCxnSpPr>
              <a:stCxn id="388" idx="1"/>
              <a:endCxn id="387"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89" name="Straight Connector 488"/>
            <p:cNvCxnSpPr>
              <a:stCxn id="391" idx="6"/>
              <a:endCxn id="390"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0" name="Straight Connector 489"/>
            <p:cNvCxnSpPr>
              <a:stCxn id="410" idx="1"/>
              <a:endCxn id="390"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a:stCxn id="398" idx="6"/>
              <a:endCxn id="401"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2" name="Straight Connector 491"/>
            <p:cNvCxnSpPr>
              <a:stCxn id="392" idx="4"/>
              <a:endCxn id="398"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3" name="Straight Connector 492"/>
            <p:cNvCxnSpPr>
              <a:endCxn id="395"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4" name="Straight Connector 493"/>
            <p:cNvCxnSpPr>
              <a:endCxn id="392"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5" name="Straight Connector 494"/>
            <p:cNvCxnSpPr>
              <a:endCxn id="404"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6" name="Straight Connector 495"/>
            <p:cNvCxnSpPr>
              <a:endCxn id="404"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7" name="Straight Connector 496"/>
            <p:cNvCxnSpPr>
              <a:endCxn id="403"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8" name="Straight Connector 497"/>
            <p:cNvCxnSpPr>
              <a:stCxn id="397" idx="3"/>
              <a:endCxn id="403"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99" name="Straight Connector 498"/>
            <p:cNvCxnSpPr>
              <a:endCxn id="403"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0" name="Straight Connector 499"/>
            <p:cNvCxnSpPr>
              <a:stCxn id="368" idx="4"/>
              <a:endCxn id="367"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a:stCxn id="369" idx="5"/>
              <a:endCxn id="367"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a:stCxn id="399" idx="0"/>
              <a:endCxn id="401"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a:stCxn id="399" idx="1"/>
              <a:endCxn id="398"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a:stCxn id="399" idx="3"/>
              <a:endCxn id="400"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a:stCxn id="392" idx="4"/>
              <a:endCxn id="400"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396" idx="5"/>
              <a:endCxn id="400"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a:stCxn id="409" idx="5"/>
              <a:endCxn id="420"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a:stCxn id="409" idx="7"/>
              <a:endCxn id="396"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403" idx="6"/>
              <a:endCxn id="396"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409" idx="1"/>
              <a:endCxn id="403"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1" name="Straight Connector 510"/>
            <p:cNvCxnSpPr>
              <a:endCxn id="409"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a:stCxn id="397" idx="5"/>
              <a:endCxn id="396"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3" name="Straight Connector 512"/>
            <p:cNvCxnSpPr>
              <a:stCxn id="392" idx="3"/>
              <a:endCxn id="396"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397" idx="7"/>
              <a:endCxn id="392"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6" name="Straight Connector 515"/>
            <p:cNvCxnSpPr>
              <a:stCxn id="419" idx="6"/>
              <a:endCxn id="418"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7" name="Straight Connector 516"/>
            <p:cNvCxnSpPr>
              <a:stCxn id="376" idx="0"/>
              <a:endCxn id="417"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416" idx="5"/>
              <a:endCxn id="417"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0" name="Straight Connector 519"/>
            <p:cNvCxnSpPr>
              <a:stCxn id="416" idx="6"/>
              <a:endCxn id="428"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1" name="Straight Connector 520"/>
            <p:cNvCxnSpPr>
              <a:stCxn id="418" idx="5"/>
              <a:endCxn id="428"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2" name="Straight Connector 521"/>
            <p:cNvCxnSpPr>
              <a:stCxn id="427" idx="1"/>
              <a:endCxn id="428"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3" name="Straight Connector 522"/>
            <p:cNvCxnSpPr>
              <a:stCxn id="429" idx="2"/>
              <a:endCxn id="428"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5" name="Straight Connector 524"/>
            <p:cNvCxnSpPr>
              <a:stCxn id="436" idx="2"/>
              <a:endCxn id="414"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6" name="Straight Connector 525"/>
            <p:cNvCxnSpPr>
              <a:stCxn id="436" idx="5"/>
              <a:endCxn id="413"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426" idx="6"/>
              <a:endCxn id="413"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8" name="Straight Connector 527"/>
            <p:cNvCxnSpPr>
              <a:stCxn id="426" idx="5"/>
              <a:endCxn id="440"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29" name="Straight Connector 528"/>
            <p:cNvCxnSpPr>
              <a:stCxn id="423" idx="7"/>
              <a:endCxn id="426"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1" name="Straight Connector 530"/>
            <p:cNvCxnSpPr>
              <a:stCxn id="425" idx="6"/>
              <a:endCxn id="427"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2" name="Straight Connector 531"/>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3" name="Straight Connector 532"/>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a:endCxn id="375"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a:endCxn id="413"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a:endCxn id="437"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433" idx="3"/>
              <a:endCxn id="422"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7" name="Straight Connector 546"/>
            <p:cNvCxnSpPr>
              <a:stCxn id="434" idx="2"/>
              <a:endCxn id="438"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8" name="Straight Connector 547"/>
            <p:cNvCxnSpPr>
              <a:stCxn id="435" idx="1"/>
              <a:endCxn id="434"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49" name="Straight Connector 548"/>
            <p:cNvCxnSpPr>
              <a:stCxn id="435" idx="3"/>
              <a:endCxn id="421"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434" idx="4"/>
              <a:endCxn id="421"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1" name="Straight Connector 550"/>
            <p:cNvCxnSpPr>
              <a:stCxn id="438" idx="4"/>
              <a:endCxn id="421"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2" name="Straight Connector 551"/>
            <p:cNvCxnSpPr>
              <a:stCxn id="427" idx="6"/>
              <a:endCxn id="413"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553" name="Straight Connector 552"/>
            <p:cNvCxnSpPr>
              <a:endCxn id="413"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554" name="Oval 553"/>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786648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amp; Subheadline">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542743" y="1547299"/>
            <a:ext cx="11141258" cy="57783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endParaRPr lang="en-US" dirty="0"/>
          </a:p>
        </p:txBody>
      </p:sp>
      <p:sp>
        <p:nvSpPr>
          <p:cNvPr id="25" name="Text Placeholder 27"/>
          <p:cNvSpPr>
            <a:spLocks noGrp="1"/>
          </p:cNvSpPr>
          <p:nvPr>
            <p:ph type="body" sz="quarter" idx="10" hasCustomPrompt="1"/>
          </p:nvPr>
        </p:nvSpPr>
        <p:spPr>
          <a:xfrm>
            <a:off x="572449" y="2510368"/>
            <a:ext cx="11136951"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Your name goes here</a:t>
            </a:r>
          </a:p>
        </p:txBody>
      </p:sp>
      <p:sp>
        <p:nvSpPr>
          <p:cNvPr id="28" name="Rectangle 5"/>
          <p:cNvSpPr>
            <a:spLocks noGrp="1" noChangeArrowheads="1"/>
          </p:cNvSpPr>
          <p:nvPr>
            <p:ph type="subTitle" idx="1" hasCustomPrompt="1"/>
          </p:nvPr>
        </p:nvSpPr>
        <p:spPr>
          <a:xfrm>
            <a:off x="569966" y="2058209"/>
            <a:ext cx="11139434"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Subtitle</a:t>
            </a:r>
            <a:endParaRPr lang="en-US" dirty="0"/>
          </a:p>
        </p:txBody>
      </p:sp>
      <p:pic>
        <p:nvPicPr>
          <p:cNvPr id="16" name="Picture 15"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18" name="Rectangle 17"/>
          <p:cNvSpPr/>
          <p:nvPr userDrawn="1"/>
        </p:nvSpPr>
        <p:spPr>
          <a:xfrm>
            <a:off x="1" y="-1"/>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13" name="TextBox 212"/>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84" name="Group 83"/>
          <p:cNvGrpSpPr/>
          <p:nvPr userDrawn="1"/>
        </p:nvGrpSpPr>
        <p:grpSpPr>
          <a:xfrm flipH="1">
            <a:off x="-114300" y="3547534"/>
            <a:ext cx="12500737" cy="3575050"/>
            <a:chOff x="-101600" y="3581400"/>
            <a:chExt cx="12500737" cy="3575050"/>
          </a:xfrm>
        </p:grpSpPr>
        <p:cxnSp>
          <p:nvCxnSpPr>
            <p:cNvPr id="85" name="Straight Connector 84"/>
            <p:cNvCxnSpPr/>
            <p:nvPr userDrawn="1"/>
          </p:nvCxnSpPr>
          <p:spPr>
            <a:xfrm flipV="1">
              <a:off x="10598151" y="5617718"/>
              <a:ext cx="171575" cy="50495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10171046" y="5916546"/>
              <a:ext cx="409324" cy="21526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a:off x="10799318" y="5615559"/>
              <a:ext cx="355513" cy="36229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20" idx="5"/>
              <a:endCxn id="122" idx="1"/>
            </p:cNvCxnSpPr>
            <p:nvPr userDrawn="1"/>
          </p:nvCxnSpPr>
          <p:spPr>
            <a:xfrm>
              <a:off x="819042" y="4006742"/>
              <a:ext cx="603677" cy="3623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89" name="Oval 88"/>
            <p:cNvSpPr/>
            <p:nvPr userDrawn="1"/>
          </p:nvSpPr>
          <p:spPr>
            <a:xfrm>
              <a:off x="4533900" y="4114800"/>
              <a:ext cx="254000" cy="254000"/>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0" name="Oval 89"/>
            <p:cNvSpPr/>
            <p:nvPr userDrawn="1"/>
          </p:nvSpPr>
          <p:spPr>
            <a:xfrm>
              <a:off x="3848100" y="3898900"/>
              <a:ext cx="228600" cy="2286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1" name="Oval 90"/>
            <p:cNvSpPr/>
            <p:nvPr userDrawn="1"/>
          </p:nvSpPr>
          <p:spPr>
            <a:xfrm>
              <a:off x="4864100" y="4406900"/>
              <a:ext cx="177800" cy="177800"/>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2" name="Oval 91"/>
            <p:cNvSpPr/>
            <p:nvPr userDrawn="1"/>
          </p:nvSpPr>
          <p:spPr>
            <a:xfrm>
              <a:off x="5283200" y="38227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3" name="Oval 92"/>
            <p:cNvSpPr/>
            <p:nvPr userDrawn="1"/>
          </p:nvSpPr>
          <p:spPr>
            <a:xfrm>
              <a:off x="5111750" y="3594100"/>
              <a:ext cx="82550" cy="825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4" name="Oval 93"/>
            <p:cNvSpPr/>
            <p:nvPr userDrawn="1"/>
          </p:nvSpPr>
          <p:spPr>
            <a:xfrm>
              <a:off x="3454400" y="500380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5" name="Oval 94"/>
            <p:cNvSpPr/>
            <p:nvPr userDrawn="1"/>
          </p:nvSpPr>
          <p:spPr>
            <a:xfrm>
              <a:off x="3460750" y="4578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6" name="Oval 95"/>
            <p:cNvSpPr/>
            <p:nvPr userDrawn="1"/>
          </p:nvSpPr>
          <p:spPr>
            <a:xfrm>
              <a:off x="3168650" y="4857750"/>
              <a:ext cx="165100" cy="1651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7" name="Oval 96"/>
            <p:cNvSpPr/>
            <p:nvPr userDrawn="1"/>
          </p:nvSpPr>
          <p:spPr>
            <a:xfrm>
              <a:off x="2692400" y="44704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8" name="Oval 97"/>
            <p:cNvSpPr>
              <a:spLocks noChangeAspect="1"/>
            </p:cNvSpPr>
            <p:nvPr userDrawn="1"/>
          </p:nvSpPr>
          <p:spPr>
            <a:xfrm>
              <a:off x="2279650" y="4660900"/>
              <a:ext cx="78993" cy="78993"/>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99" name="Oval 98"/>
            <p:cNvSpPr/>
            <p:nvPr userDrawn="1"/>
          </p:nvSpPr>
          <p:spPr>
            <a:xfrm>
              <a:off x="3651250" y="5867400"/>
              <a:ext cx="285750" cy="2857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0" name="Oval 99"/>
            <p:cNvSpPr/>
            <p:nvPr userDrawn="1"/>
          </p:nvSpPr>
          <p:spPr>
            <a:xfrm>
              <a:off x="3225800" y="58928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1" name="Oval 100"/>
            <p:cNvSpPr/>
            <p:nvPr userDrawn="1"/>
          </p:nvSpPr>
          <p:spPr>
            <a:xfrm>
              <a:off x="5702300" y="59563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2" name="Oval 101"/>
            <p:cNvSpPr/>
            <p:nvPr userDrawn="1"/>
          </p:nvSpPr>
          <p:spPr>
            <a:xfrm>
              <a:off x="7340600" y="5359400"/>
              <a:ext cx="254000" cy="2540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3" name="Oval 102"/>
            <p:cNvSpPr/>
            <p:nvPr userDrawn="1"/>
          </p:nvSpPr>
          <p:spPr>
            <a:xfrm>
              <a:off x="7912100" y="5270500"/>
              <a:ext cx="235712" cy="235712"/>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4" name="Oval 103"/>
            <p:cNvSpPr>
              <a:spLocks/>
            </p:cNvSpPr>
            <p:nvPr userDrawn="1"/>
          </p:nvSpPr>
          <p:spPr>
            <a:xfrm>
              <a:off x="7048500" y="45212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5" name="Oval 104"/>
            <p:cNvSpPr/>
            <p:nvPr userDrawn="1"/>
          </p:nvSpPr>
          <p:spPr>
            <a:xfrm>
              <a:off x="5746750" y="4781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6" name="Oval 105"/>
            <p:cNvSpPr/>
            <p:nvPr userDrawn="1"/>
          </p:nvSpPr>
          <p:spPr>
            <a:xfrm rot="5400000">
              <a:off x="5257800" y="5518150"/>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7" name="Oval 106"/>
            <p:cNvSpPr/>
            <p:nvPr userDrawn="1"/>
          </p:nvSpPr>
          <p:spPr>
            <a:xfrm>
              <a:off x="4451350" y="6311900"/>
              <a:ext cx="184150" cy="1841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8" name="Oval 107"/>
            <p:cNvSpPr/>
            <p:nvPr userDrawn="1"/>
          </p:nvSpPr>
          <p:spPr>
            <a:xfrm>
              <a:off x="4432300" y="5905500"/>
              <a:ext cx="152400" cy="15240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9" name="Oval 108"/>
            <p:cNvSpPr>
              <a:spLocks noChangeAspect="1"/>
            </p:cNvSpPr>
            <p:nvPr userDrawn="1"/>
          </p:nvSpPr>
          <p:spPr>
            <a:xfrm>
              <a:off x="5232402" y="5753102"/>
              <a:ext cx="106677" cy="10667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0" name="Oval 109"/>
            <p:cNvSpPr/>
            <p:nvPr userDrawn="1"/>
          </p:nvSpPr>
          <p:spPr>
            <a:xfrm>
              <a:off x="4737102" y="63627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1" name="Oval 110"/>
            <p:cNvSpPr/>
            <p:nvPr userDrawn="1"/>
          </p:nvSpPr>
          <p:spPr>
            <a:xfrm>
              <a:off x="5334002" y="4953002"/>
              <a:ext cx="115821" cy="115821"/>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2" name="Oval 111"/>
            <p:cNvSpPr/>
            <p:nvPr userDrawn="1"/>
          </p:nvSpPr>
          <p:spPr>
            <a:xfrm>
              <a:off x="5892800" y="5194300"/>
              <a:ext cx="203200" cy="203200"/>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3" name="Oval 112"/>
            <p:cNvSpPr/>
            <p:nvPr userDrawn="1"/>
          </p:nvSpPr>
          <p:spPr>
            <a:xfrm>
              <a:off x="6451601" y="47625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4" name="Oval 113"/>
            <p:cNvSpPr>
              <a:spLocks/>
            </p:cNvSpPr>
            <p:nvPr userDrawn="1"/>
          </p:nvSpPr>
          <p:spPr>
            <a:xfrm>
              <a:off x="6223002" y="5461001"/>
              <a:ext cx="221349" cy="22809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5" name="Oval 114"/>
            <p:cNvSpPr/>
            <p:nvPr userDrawn="1"/>
          </p:nvSpPr>
          <p:spPr>
            <a:xfrm>
              <a:off x="6489701" y="58547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6" name="Oval 115"/>
            <p:cNvSpPr/>
            <p:nvPr userDrawn="1"/>
          </p:nvSpPr>
          <p:spPr>
            <a:xfrm>
              <a:off x="6388100" y="613410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7" name="Oval 116"/>
            <p:cNvSpPr/>
            <p:nvPr userDrawn="1"/>
          </p:nvSpPr>
          <p:spPr>
            <a:xfrm>
              <a:off x="6045200" y="6464300"/>
              <a:ext cx="165100" cy="165100"/>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8" name="Oval 117"/>
            <p:cNvSpPr/>
            <p:nvPr userDrawn="1"/>
          </p:nvSpPr>
          <p:spPr>
            <a:xfrm>
              <a:off x="5861050" y="6534152"/>
              <a:ext cx="82296"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9" name="Oval 118"/>
            <p:cNvSpPr/>
            <p:nvPr userDrawn="1"/>
          </p:nvSpPr>
          <p:spPr>
            <a:xfrm>
              <a:off x="2057400" y="4902200"/>
              <a:ext cx="159512" cy="15951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0" name="Oval 119"/>
            <p:cNvSpPr/>
            <p:nvPr userDrawn="1"/>
          </p:nvSpPr>
          <p:spPr>
            <a:xfrm>
              <a:off x="698501" y="3886201"/>
              <a:ext cx="141222" cy="14122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1" name="Oval 120"/>
            <p:cNvSpPr/>
            <p:nvPr userDrawn="1"/>
          </p:nvSpPr>
          <p:spPr>
            <a:xfrm>
              <a:off x="2120900" y="38735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2" name="Oval 121"/>
            <p:cNvSpPr/>
            <p:nvPr userDrawn="1"/>
          </p:nvSpPr>
          <p:spPr>
            <a:xfrm>
              <a:off x="1409700" y="43561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3" name="Oval 122"/>
            <p:cNvSpPr/>
            <p:nvPr userDrawn="1"/>
          </p:nvSpPr>
          <p:spPr>
            <a:xfrm>
              <a:off x="1441451" y="5994401"/>
              <a:ext cx="138428" cy="138428"/>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4" name="Oval 123"/>
            <p:cNvSpPr/>
            <p:nvPr userDrawn="1"/>
          </p:nvSpPr>
          <p:spPr>
            <a:xfrm>
              <a:off x="1130300" y="5346700"/>
              <a:ext cx="177800" cy="177800"/>
            </a:xfrm>
            <a:prstGeom prst="ellipse">
              <a:avLst/>
            </a:prstGeom>
            <a:solidFill>
              <a:schemeClr val="bg1"/>
            </a:solidFill>
            <a:ln w="412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5" name="Oval 124"/>
            <p:cNvSpPr/>
            <p:nvPr userDrawn="1"/>
          </p:nvSpPr>
          <p:spPr>
            <a:xfrm>
              <a:off x="1866902" y="5689602"/>
              <a:ext cx="192021" cy="19202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6" name="Oval 125"/>
            <p:cNvSpPr/>
            <p:nvPr userDrawn="1"/>
          </p:nvSpPr>
          <p:spPr>
            <a:xfrm>
              <a:off x="2565401" y="6375401"/>
              <a:ext cx="146811" cy="146811"/>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7" name="Oval 126"/>
            <p:cNvSpPr/>
            <p:nvPr userDrawn="1"/>
          </p:nvSpPr>
          <p:spPr>
            <a:xfrm>
              <a:off x="2190750" y="6699250"/>
              <a:ext cx="102362" cy="102362"/>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8" name="Oval 127"/>
            <p:cNvSpPr/>
            <p:nvPr userDrawn="1"/>
          </p:nvSpPr>
          <p:spPr>
            <a:xfrm>
              <a:off x="2692401" y="5854701"/>
              <a:ext cx="128522" cy="128523"/>
            </a:xfrm>
            <a:prstGeom prst="ellipse">
              <a:avLst/>
            </a:prstGeom>
            <a:solidFill>
              <a:schemeClr val="bg1"/>
            </a:solidFill>
            <a:ln w="158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29" name="Oval 128"/>
            <p:cNvSpPr/>
            <p:nvPr userDrawn="1"/>
          </p:nvSpPr>
          <p:spPr>
            <a:xfrm>
              <a:off x="3225800" y="5384800"/>
              <a:ext cx="107950" cy="10795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0" name="Oval 129"/>
            <p:cNvSpPr/>
            <p:nvPr userDrawn="1"/>
          </p:nvSpPr>
          <p:spPr>
            <a:xfrm>
              <a:off x="444500" y="5943600"/>
              <a:ext cx="235712" cy="235712"/>
            </a:xfrm>
            <a:prstGeom prst="ellipse">
              <a:avLst/>
            </a:prstGeom>
            <a:solidFill>
              <a:schemeClr val="bg1"/>
            </a:solidFill>
            <a:ln w="603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1" name="Oval 130"/>
            <p:cNvSpPr/>
            <p:nvPr userDrawn="1"/>
          </p:nvSpPr>
          <p:spPr>
            <a:xfrm>
              <a:off x="419100" y="4902200"/>
              <a:ext cx="165100" cy="165100"/>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2" name="Oval 131"/>
            <p:cNvSpPr/>
            <p:nvPr userDrawn="1"/>
          </p:nvSpPr>
          <p:spPr>
            <a:xfrm>
              <a:off x="7448550" y="57975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3" name="Oval 132"/>
            <p:cNvSpPr/>
            <p:nvPr userDrawn="1"/>
          </p:nvSpPr>
          <p:spPr>
            <a:xfrm>
              <a:off x="2978150" y="6457950"/>
              <a:ext cx="111506" cy="111506"/>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4" name="Oval 133"/>
            <p:cNvSpPr/>
            <p:nvPr userDrawn="1"/>
          </p:nvSpPr>
          <p:spPr>
            <a:xfrm>
              <a:off x="3232150" y="6280150"/>
              <a:ext cx="93218" cy="93218"/>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5" name="Oval 134"/>
            <p:cNvSpPr/>
            <p:nvPr userDrawn="1"/>
          </p:nvSpPr>
          <p:spPr>
            <a:xfrm>
              <a:off x="158750" y="66103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6" name="Oval 135"/>
            <p:cNvSpPr/>
            <p:nvPr userDrawn="1"/>
          </p:nvSpPr>
          <p:spPr>
            <a:xfrm>
              <a:off x="800100" y="6591300"/>
              <a:ext cx="88900" cy="8890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7" name="Oval 136"/>
            <p:cNvSpPr>
              <a:spLocks noChangeAspect="1"/>
            </p:cNvSpPr>
            <p:nvPr userDrawn="1"/>
          </p:nvSpPr>
          <p:spPr>
            <a:xfrm>
              <a:off x="6972303" y="6756402"/>
              <a:ext cx="150361" cy="150364"/>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8" name="Oval 137"/>
            <p:cNvSpPr/>
            <p:nvPr userDrawn="1"/>
          </p:nvSpPr>
          <p:spPr>
            <a:xfrm>
              <a:off x="8039101" y="591820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a:spLocks/>
            </p:cNvSpPr>
            <p:nvPr userDrawn="1"/>
          </p:nvSpPr>
          <p:spPr>
            <a:xfrm>
              <a:off x="11341100" y="4864100"/>
              <a:ext cx="210312" cy="208280"/>
            </a:xfrm>
            <a:prstGeom prst="ellipse">
              <a:avLst/>
            </a:prstGeom>
            <a:solidFill>
              <a:schemeClr val="bg1"/>
            </a:solidFill>
            <a:ln w="666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9823450" y="4476750"/>
              <a:ext cx="120650" cy="12065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1" name="Oval 140"/>
            <p:cNvSpPr/>
            <p:nvPr userDrawn="1"/>
          </p:nvSpPr>
          <p:spPr>
            <a:xfrm>
              <a:off x="9958917" y="40237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7518400" y="3683000"/>
              <a:ext cx="194056" cy="19405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8191501" y="4254501"/>
              <a:ext cx="175766" cy="175766"/>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839201" y="36131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8528050" y="3689350"/>
              <a:ext cx="89662" cy="89662"/>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1346201" y="6819900"/>
              <a:ext cx="205231" cy="205232"/>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1815445" y="6134100"/>
              <a:ext cx="208280"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817100" y="6127750"/>
              <a:ext cx="165100" cy="16510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9" name="Oval 148"/>
            <p:cNvSpPr/>
            <p:nvPr userDrawn="1"/>
          </p:nvSpPr>
          <p:spPr>
            <a:xfrm>
              <a:off x="9347203" y="5461003"/>
              <a:ext cx="164587" cy="164587"/>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8839202" y="5575302"/>
              <a:ext cx="148332" cy="148332"/>
            </a:xfrm>
            <a:prstGeom prst="ellipse">
              <a:avLst/>
            </a:prstGeom>
            <a:solidFill>
              <a:schemeClr val="bg1"/>
            </a:solidFill>
            <a:ln w="2286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8743951" y="4908551"/>
              <a:ext cx="150367" cy="15036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a:spLocks noChangeAspect="1"/>
            </p:cNvSpPr>
            <p:nvPr userDrawn="1"/>
          </p:nvSpPr>
          <p:spPr>
            <a:xfrm>
              <a:off x="9842500" y="5140198"/>
              <a:ext cx="146050" cy="146050"/>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3" name="Oval 152"/>
            <p:cNvSpPr/>
            <p:nvPr userDrawn="1"/>
          </p:nvSpPr>
          <p:spPr>
            <a:xfrm>
              <a:off x="9740901" y="4730751"/>
              <a:ext cx="180846" cy="180846"/>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315450" y="4019550"/>
              <a:ext cx="89662" cy="89662"/>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121900" y="3771900"/>
              <a:ext cx="98806" cy="98806"/>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117792" y="5941484"/>
              <a:ext cx="73152" cy="74930"/>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flipV="1">
              <a:off x="10547350" y="6089651"/>
              <a:ext cx="91440" cy="91437"/>
            </a:xfrm>
            <a:prstGeom prst="ellipse">
              <a:avLst/>
            </a:prstGeom>
            <a:solidFill>
              <a:srgbClr val="A6A6A6"/>
            </a:solidFill>
            <a:ln w="5715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9226550" y="6216650"/>
              <a:ext cx="89662" cy="89662"/>
            </a:xfrm>
            <a:prstGeom prst="ellipse">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10096500" y="58420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0" name="Oval 159"/>
            <p:cNvSpPr/>
            <p:nvPr userDrawn="1"/>
          </p:nvSpPr>
          <p:spPr>
            <a:xfrm>
              <a:off x="11684000" y="5295900"/>
              <a:ext cx="117094" cy="117094"/>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a:spLocks/>
            </p:cNvSpPr>
            <p:nvPr userDrawn="1"/>
          </p:nvSpPr>
          <p:spPr>
            <a:xfrm>
              <a:off x="12188825" y="5626100"/>
              <a:ext cx="210312" cy="208280"/>
            </a:xfrm>
            <a:prstGeom prst="ellipse">
              <a:avLst/>
            </a:prstGeom>
            <a:solidFill>
              <a:schemeClr val="bg1"/>
            </a:solidFill>
            <a:ln w="571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10680700" y="4470400"/>
              <a:ext cx="80518" cy="80518"/>
            </a:xfrm>
            <a:prstGeom prst="ellipse">
              <a:avLst/>
            </a:prstGeom>
            <a:solidFill>
              <a:schemeClr val="bg1"/>
            </a:solidFill>
            <a:ln w="1778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11000" y="3784600"/>
              <a:ext cx="89662" cy="89662"/>
            </a:xfrm>
            <a:prstGeom prst="ellipse">
              <a:avLst/>
            </a:prstGeom>
            <a:solidFill>
              <a:schemeClr val="bg1"/>
            </a:solidFill>
            <a:ln w="152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4" name="Oval 163"/>
            <p:cNvSpPr/>
            <p:nvPr userDrawn="1"/>
          </p:nvSpPr>
          <p:spPr>
            <a:xfrm>
              <a:off x="11296652" y="5251452"/>
              <a:ext cx="132077" cy="132077"/>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099800" y="53340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0744200" y="5549900"/>
              <a:ext cx="80518" cy="80518"/>
            </a:xfrm>
            <a:prstGeom prst="ellipse">
              <a:avLst/>
            </a:prstGeom>
            <a:solidFill>
              <a:schemeClr val="bg1"/>
            </a:solidFill>
            <a:ln w="2794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cxnSp>
          <p:nvCxnSpPr>
            <p:cNvPr id="167" name="Straight Connector 166"/>
            <p:cNvCxnSpPr>
              <a:stCxn id="122" idx="7"/>
              <a:endCxn id="121" idx="3"/>
            </p:cNvCxnSpPr>
            <p:nvPr userDrawn="1"/>
          </p:nvCxnSpPr>
          <p:spPr>
            <a:xfrm flipV="1">
              <a:off x="1485581" y="3949381"/>
              <a:ext cx="648338" cy="4197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19" idx="1"/>
              <a:endCxn id="122" idx="5"/>
            </p:cNvCxnSpPr>
            <p:nvPr userDrawn="1"/>
          </p:nvCxnSpPr>
          <p:spPr>
            <a:xfrm flipH="1" flipV="1">
              <a:off x="1485581" y="4431981"/>
              <a:ext cx="595179" cy="49357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7" idx="2"/>
              <a:endCxn id="98" idx="7"/>
            </p:cNvCxnSpPr>
            <p:nvPr userDrawn="1"/>
          </p:nvCxnSpPr>
          <p:spPr>
            <a:xfrm flipH="1">
              <a:off x="2347075" y="4514850"/>
              <a:ext cx="345325" cy="1576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7" idx="5"/>
              <a:endCxn id="96" idx="1"/>
            </p:cNvCxnSpPr>
            <p:nvPr userDrawn="1"/>
          </p:nvCxnSpPr>
          <p:spPr>
            <a:xfrm>
              <a:off x="2768281" y="4546281"/>
              <a:ext cx="424547" cy="3356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97" idx="6"/>
              <a:endCxn id="95" idx="2"/>
            </p:cNvCxnSpPr>
            <p:nvPr userDrawn="1"/>
          </p:nvCxnSpPr>
          <p:spPr>
            <a:xfrm>
              <a:off x="2781300" y="4514850"/>
              <a:ext cx="679450" cy="12382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5" idx="7"/>
              <a:endCxn id="90" idx="3"/>
            </p:cNvCxnSpPr>
            <p:nvPr userDrawn="1"/>
          </p:nvCxnSpPr>
          <p:spPr>
            <a:xfrm flipV="1">
              <a:off x="3563731" y="4094022"/>
              <a:ext cx="317847" cy="501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89" idx="1"/>
              <a:endCxn id="90" idx="6"/>
            </p:cNvCxnSpPr>
            <p:nvPr userDrawn="1"/>
          </p:nvCxnSpPr>
          <p:spPr>
            <a:xfrm flipH="1" flipV="1">
              <a:off x="4076700" y="4013200"/>
              <a:ext cx="494397" cy="1387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92" idx="3"/>
              <a:endCxn id="89" idx="7"/>
            </p:cNvCxnSpPr>
            <p:nvPr userDrawn="1"/>
          </p:nvCxnSpPr>
          <p:spPr>
            <a:xfrm flipH="1">
              <a:off x="4750703" y="3914841"/>
              <a:ext cx="548306" cy="2371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89" idx="5"/>
              <a:endCxn id="91" idx="1"/>
            </p:cNvCxnSpPr>
            <p:nvPr userDrawn="1"/>
          </p:nvCxnSpPr>
          <p:spPr>
            <a:xfrm>
              <a:off x="4750703" y="4331603"/>
              <a:ext cx="139435" cy="10133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89" idx="3"/>
              <a:endCxn id="94" idx="7"/>
            </p:cNvCxnSpPr>
            <p:nvPr userDrawn="1"/>
          </p:nvCxnSpPr>
          <p:spPr>
            <a:xfrm flipH="1">
              <a:off x="3595322" y="4331603"/>
              <a:ext cx="975775" cy="6963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91" idx="5"/>
              <a:endCxn id="111" idx="1"/>
            </p:cNvCxnSpPr>
            <p:nvPr userDrawn="1"/>
          </p:nvCxnSpPr>
          <p:spPr>
            <a:xfrm>
              <a:off x="5015862" y="4558662"/>
              <a:ext cx="335102" cy="411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94" idx="6"/>
              <a:endCxn id="111" idx="2"/>
            </p:cNvCxnSpPr>
            <p:nvPr userDrawn="1"/>
          </p:nvCxnSpPr>
          <p:spPr>
            <a:xfrm flipV="1">
              <a:off x="3619500" y="5010913"/>
              <a:ext cx="1714502" cy="754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93" idx="5"/>
              <a:endCxn id="92" idx="1"/>
            </p:cNvCxnSpPr>
            <p:nvPr userDrawn="1"/>
          </p:nvCxnSpPr>
          <p:spPr>
            <a:xfrm>
              <a:off x="5182211" y="3664561"/>
              <a:ext cx="116798" cy="17394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89" idx="4"/>
              <a:endCxn id="99" idx="7"/>
            </p:cNvCxnSpPr>
            <p:nvPr userDrawn="1"/>
          </p:nvCxnSpPr>
          <p:spPr>
            <a:xfrm flipH="1">
              <a:off x="3895153" y="4368800"/>
              <a:ext cx="765747" cy="15404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94" idx="4"/>
              <a:endCxn id="99" idx="0"/>
            </p:cNvCxnSpPr>
            <p:nvPr userDrawn="1"/>
          </p:nvCxnSpPr>
          <p:spPr>
            <a:xfrm>
              <a:off x="3536950" y="5168900"/>
              <a:ext cx="257175" cy="698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08" idx="2"/>
              <a:endCxn id="99" idx="6"/>
            </p:cNvCxnSpPr>
            <p:nvPr userDrawn="1"/>
          </p:nvCxnSpPr>
          <p:spPr>
            <a:xfrm flipH="1">
              <a:off x="3937000" y="5981700"/>
              <a:ext cx="495300" cy="28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09" idx="3"/>
              <a:endCxn id="110" idx="7"/>
            </p:cNvCxnSpPr>
            <p:nvPr userDrawn="1"/>
          </p:nvCxnSpPr>
          <p:spPr>
            <a:xfrm flipH="1">
              <a:off x="4835961" y="5844157"/>
              <a:ext cx="412063" cy="5355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01" idx="2"/>
              <a:endCxn id="107" idx="7"/>
            </p:cNvCxnSpPr>
            <p:nvPr userDrawn="1"/>
          </p:nvCxnSpPr>
          <p:spPr>
            <a:xfrm flipH="1">
              <a:off x="4608532" y="6083300"/>
              <a:ext cx="1093768" cy="25556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endCxn id="107" idx="1"/>
            </p:cNvCxnSpPr>
            <p:nvPr userDrawn="1"/>
          </p:nvCxnSpPr>
          <p:spPr>
            <a:xfrm>
              <a:off x="3924300" y="6089650"/>
              <a:ext cx="554018" cy="2492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06" idx="6"/>
              <a:endCxn id="109" idx="0"/>
            </p:cNvCxnSpPr>
            <p:nvPr userDrawn="1"/>
          </p:nvCxnSpPr>
          <p:spPr>
            <a:xfrm flipH="1">
              <a:off x="5285741" y="5596763"/>
              <a:ext cx="13207" cy="15633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07" idx="6"/>
              <a:endCxn id="110" idx="2"/>
            </p:cNvCxnSpPr>
            <p:nvPr userDrawn="1"/>
          </p:nvCxnSpPr>
          <p:spPr>
            <a:xfrm>
              <a:off x="4635500" y="6403975"/>
              <a:ext cx="101602" cy="166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09" idx="6"/>
              <a:endCxn id="101" idx="1"/>
            </p:cNvCxnSpPr>
            <p:nvPr userDrawn="1"/>
          </p:nvCxnSpPr>
          <p:spPr>
            <a:xfrm>
              <a:off x="5339079" y="5806441"/>
              <a:ext cx="400418" cy="1870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11" idx="4"/>
              <a:endCxn id="101" idx="0"/>
            </p:cNvCxnSpPr>
            <p:nvPr userDrawn="1"/>
          </p:nvCxnSpPr>
          <p:spPr>
            <a:xfrm>
              <a:off x="5391913" y="5068823"/>
              <a:ext cx="437387" cy="88747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12" idx="4"/>
              <a:endCxn id="101" idx="7"/>
            </p:cNvCxnSpPr>
            <p:nvPr userDrawn="1"/>
          </p:nvCxnSpPr>
          <p:spPr>
            <a:xfrm flipH="1">
              <a:off x="5919103" y="5397500"/>
              <a:ext cx="75297" cy="59599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11" idx="6"/>
              <a:endCxn id="112" idx="1"/>
            </p:cNvCxnSpPr>
            <p:nvPr userDrawn="1"/>
          </p:nvCxnSpPr>
          <p:spPr>
            <a:xfrm>
              <a:off x="5449823" y="5010913"/>
              <a:ext cx="472735" cy="21314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5827921" y="4884531"/>
              <a:ext cx="127145" cy="32123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12" idx="7"/>
              <a:endCxn id="113" idx="3"/>
            </p:cNvCxnSpPr>
            <p:nvPr userDrawn="1"/>
          </p:nvCxnSpPr>
          <p:spPr>
            <a:xfrm flipV="1">
              <a:off x="6066242" y="4890847"/>
              <a:ext cx="407380" cy="333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5849731" y="4850020"/>
              <a:ext cx="611014" cy="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flipH="1">
              <a:off x="6601968" y="4673578"/>
              <a:ext cx="422466" cy="1387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42" idx="3"/>
              <a:endCxn id="104" idx="7"/>
            </p:cNvCxnSpPr>
            <p:nvPr userDrawn="1"/>
          </p:nvCxnSpPr>
          <p:spPr>
            <a:xfrm flipH="1">
              <a:off x="7228013" y="3848637"/>
              <a:ext cx="318806" cy="70306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43" idx="3"/>
              <a:endCxn id="104" idx="6"/>
            </p:cNvCxnSpPr>
            <p:nvPr userDrawn="1"/>
          </p:nvCxnSpPr>
          <p:spPr>
            <a:xfrm flipH="1">
              <a:off x="7258812" y="4404527"/>
              <a:ext cx="958429" cy="2208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142" idx="4"/>
              <a:endCxn id="103" idx="0"/>
            </p:cNvCxnSpPr>
            <p:nvPr userDrawn="1"/>
          </p:nvCxnSpPr>
          <p:spPr>
            <a:xfrm>
              <a:off x="7615428" y="3877056"/>
              <a:ext cx="414528" cy="139344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14" idx="6"/>
              <a:endCxn id="102" idx="2"/>
            </p:cNvCxnSpPr>
            <p:nvPr userDrawn="1"/>
          </p:nvCxnSpPr>
          <p:spPr>
            <a:xfrm flipV="1">
              <a:off x="6444351" y="5486400"/>
              <a:ext cx="896249" cy="886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5" idx="6"/>
              <a:endCxn id="102" idx="3"/>
            </p:cNvCxnSpPr>
            <p:nvPr userDrawn="1"/>
          </p:nvCxnSpPr>
          <p:spPr>
            <a:xfrm flipV="1">
              <a:off x="6640068" y="5576203"/>
              <a:ext cx="737729" cy="3536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flipV="1">
              <a:off x="6458331" y="6008447"/>
              <a:ext cx="66091" cy="1256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a:stCxn id="94" idx="3"/>
              <a:endCxn id="100" idx="0"/>
            </p:cNvCxnSpPr>
            <p:nvPr userDrawn="1"/>
          </p:nvCxnSpPr>
          <p:spPr>
            <a:xfrm flipH="1">
              <a:off x="3308350" y="5144722"/>
              <a:ext cx="170228" cy="748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9" idx="3"/>
              <a:endCxn id="128" idx="7"/>
            </p:cNvCxnSpPr>
            <p:nvPr userDrawn="1"/>
          </p:nvCxnSpPr>
          <p:spPr>
            <a:xfrm flipH="1">
              <a:off x="2802101" y="5476941"/>
              <a:ext cx="439508" cy="3965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34" idx="3"/>
              <a:endCxn id="133" idx="7"/>
            </p:cNvCxnSpPr>
            <p:nvPr userDrawn="1"/>
          </p:nvCxnSpPr>
          <p:spPr>
            <a:xfrm flipH="1">
              <a:off x="3073326" y="6359717"/>
              <a:ext cx="172475" cy="11456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133" idx="2"/>
              <a:endCxn id="126" idx="6"/>
            </p:cNvCxnSpPr>
            <p:nvPr userDrawn="1"/>
          </p:nvCxnSpPr>
          <p:spPr>
            <a:xfrm flipH="1" flipV="1">
              <a:off x="2712212" y="6448807"/>
              <a:ext cx="265938" cy="6489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07" idx="3"/>
            </p:cNvCxnSpPr>
            <p:nvPr userDrawn="1"/>
          </p:nvCxnSpPr>
          <p:spPr>
            <a:xfrm flipH="1">
              <a:off x="3625850" y="6469082"/>
              <a:ext cx="852468" cy="45241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flipH="1">
              <a:off x="5270500" y="6197600"/>
              <a:ext cx="457200" cy="736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17" idx="3"/>
            </p:cNvCxnSpPr>
            <p:nvPr userDrawn="1"/>
          </p:nvCxnSpPr>
          <p:spPr>
            <a:xfrm flipH="1">
              <a:off x="5810250" y="6605222"/>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flipH="1" flipV="1">
              <a:off x="7569200" y="5883276"/>
              <a:ext cx="469901" cy="11722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38" idx="0"/>
              <a:endCxn id="103" idx="4"/>
            </p:cNvCxnSpPr>
            <p:nvPr userDrawn="1"/>
          </p:nvCxnSpPr>
          <p:spPr>
            <a:xfrm flipH="1" flipV="1">
              <a:off x="8029956" y="5506212"/>
              <a:ext cx="84329" cy="41198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138" idx="6"/>
              <a:endCxn id="150" idx="3"/>
            </p:cNvCxnSpPr>
            <p:nvPr userDrawn="1"/>
          </p:nvCxnSpPr>
          <p:spPr>
            <a:xfrm flipV="1">
              <a:off x="8189468" y="5701911"/>
              <a:ext cx="671457" cy="29147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03" idx="6"/>
              <a:endCxn id="150" idx="2"/>
            </p:cNvCxnSpPr>
            <p:nvPr userDrawn="1"/>
          </p:nvCxnSpPr>
          <p:spPr>
            <a:xfrm>
              <a:off x="8147812" y="5388356"/>
              <a:ext cx="691390" cy="2611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51" idx="4"/>
              <a:endCxn id="150" idx="0"/>
            </p:cNvCxnSpPr>
            <p:nvPr userDrawn="1"/>
          </p:nvCxnSpPr>
          <p:spPr>
            <a:xfrm>
              <a:off x="8819135" y="5058918"/>
              <a:ext cx="94233" cy="5163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15" idx="1"/>
              <a:endCxn id="114" idx="5"/>
            </p:cNvCxnSpPr>
            <p:nvPr userDrawn="1"/>
          </p:nvCxnSpPr>
          <p:spPr>
            <a:xfrm flipH="1" flipV="1">
              <a:off x="6411935" y="5655688"/>
              <a:ext cx="99787" cy="22103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18" idx="6"/>
              <a:endCxn id="117" idx="2"/>
            </p:cNvCxnSpPr>
            <p:nvPr userDrawn="1"/>
          </p:nvCxnSpPr>
          <p:spPr>
            <a:xfrm flipV="1">
              <a:off x="5943346" y="6546850"/>
              <a:ext cx="101854" cy="247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37" idx="1"/>
              <a:endCxn id="117" idx="6"/>
            </p:cNvCxnSpPr>
            <p:nvPr userDrawn="1"/>
          </p:nvCxnSpPr>
          <p:spPr>
            <a:xfrm flipH="1" flipV="1">
              <a:off x="6210300" y="6546850"/>
              <a:ext cx="784023" cy="23157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125" idx="6"/>
              <a:endCxn id="128" idx="2"/>
            </p:cNvCxnSpPr>
            <p:nvPr userDrawn="1"/>
          </p:nvCxnSpPr>
          <p:spPr>
            <a:xfrm>
              <a:off x="2058923" y="5785612"/>
              <a:ext cx="633478" cy="13335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19" idx="4"/>
              <a:endCxn id="125" idx="0"/>
            </p:cNvCxnSpPr>
            <p:nvPr userDrawn="1"/>
          </p:nvCxnSpPr>
          <p:spPr>
            <a:xfrm flipH="1">
              <a:off x="1962913" y="5061712"/>
              <a:ext cx="174243" cy="627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122" idx="2"/>
            </p:cNvCxnSpPr>
            <p:nvPr userDrawn="1"/>
          </p:nvCxnSpPr>
          <p:spPr>
            <a:xfrm flipV="1">
              <a:off x="-29633" y="4400550"/>
              <a:ext cx="1439333" cy="20955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endCxn id="119" idx="2"/>
            </p:cNvCxnSpPr>
            <p:nvPr userDrawn="1"/>
          </p:nvCxnSpPr>
          <p:spPr>
            <a:xfrm>
              <a:off x="-55033" y="4673600"/>
              <a:ext cx="2112433" cy="3083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31" idx="2"/>
            </p:cNvCxnSpPr>
            <p:nvPr userDrawn="1"/>
          </p:nvCxnSpPr>
          <p:spPr>
            <a:xfrm>
              <a:off x="0" y="4834467"/>
              <a:ext cx="419100" cy="1502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endCxn id="131" idx="3"/>
            </p:cNvCxnSpPr>
            <p:nvPr userDrawn="1"/>
          </p:nvCxnSpPr>
          <p:spPr>
            <a:xfrm flipV="1">
              <a:off x="0" y="5043122"/>
              <a:ext cx="443278" cy="3670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a:endCxn id="130" idx="1"/>
            </p:cNvCxnSpPr>
            <p:nvPr userDrawn="1"/>
          </p:nvCxnSpPr>
          <p:spPr>
            <a:xfrm>
              <a:off x="-101600" y="5219700"/>
              <a:ext cx="580619" cy="75841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24" idx="3"/>
              <a:endCxn id="130" idx="7"/>
            </p:cNvCxnSpPr>
            <p:nvPr userDrawn="1"/>
          </p:nvCxnSpPr>
          <p:spPr>
            <a:xfrm flipH="1">
              <a:off x="645693" y="5498462"/>
              <a:ext cx="510645" cy="47965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4" name="Straight Connector 233"/>
            <p:cNvCxnSpPr>
              <a:endCxn id="130" idx="0"/>
            </p:cNvCxnSpPr>
            <p:nvPr userDrawn="1"/>
          </p:nvCxnSpPr>
          <p:spPr>
            <a:xfrm>
              <a:off x="495300" y="5080000"/>
              <a:ext cx="67056" cy="8636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95" idx="4"/>
              <a:endCxn id="94" idx="0"/>
            </p:cNvCxnSpPr>
            <p:nvPr userDrawn="1"/>
          </p:nvCxnSpPr>
          <p:spPr>
            <a:xfrm>
              <a:off x="3521075" y="4699000"/>
              <a:ext cx="15875" cy="304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96" idx="5"/>
              <a:endCxn id="94" idx="2"/>
            </p:cNvCxnSpPr>
            <p:nvPr userDrawn="1"/>
          </p:nvCxnSpPr>
          <p:spPr>
            <a:xfrm>
              <a:off x="3309572" y="4998672"/>
              <a:ext cx="144828" cy="876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26" idx="0"/>
              <a:endCxn id="128" idx="3"/>
            </p:cNvCxnSpPr>
            <p:nvPr userDrawn="1"/>
          </p:nvCxnSpPr>
          <p:spPr>
            <a:xfrm flipV="1">
              <a:off x="2638807" y="5964402"/>
              <a:ext cx="72416" cy="41099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126" idx="1"/>
              <a:endCxn id="125" idx="5"/>
            </p:cNvCxnSpPr>
            <p:nvPr userDrawn="1"/>
          </p:nvCxnSpPr>
          <p:spPr>
            <a:xfrm flipH="1" flipV="1">
              <a:off x="2030802" y="5853501"/>
              <a:ext cx="556099" cy="54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26" idx="3"/>
              <a:endCxn id="127" idx="7"/>
            </p:cNvCxnSpPr>
            <p:nvPr userDrawn="1"/>
          </p:nvCxnSpPr>
          <p:spPr>
            <a:xfrm flipH="1">
              <a:off x="2278121" y="6500712"/>
              <a:ext cx="308780" cy="21352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119" idx="4"/>
              <a:endCxn id="127" idx="0"/>
            </p:cNvCxnSpPr>
            <p:nvPr userDrawn="1"/>
          </p:nvCxnSpPr>
          <p:spPr>
            <a:xfrm>
              <a:off x="2137156" y="5061712"/>
              <a:ext cx="104775" cy="163753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23" idx="5"/>
              <a:endCxn id="127" idx="1"/>
            </p:cNvCxnSpPr>
            <p:nvPr userDrawn="1"/>
          </p:nvCxnSpPr>
          <p:spPr>
            <a:xfrm>
              <a:off x="1559607" y="6112557"/>
              <a:ext cx="646134" cy="6016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136" idx="5"/>
              <a:endCxn id="146" idx="1"/>
            </p:cNvCxnSpPr>
            <p:nvPr userDrawn="1"/>
          </p:nvCxnSpPr>
          <p:spPr>
            <a:xfrm>
              <a:off x="875981" y="6667181"/>
              <a:ext cx="500275" cy="1827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36" idx="7"/>
              <a:endCxn id="123" idx="3"/>
            </p:cNvCxnSpPr>
            <p:nvPr userDrawn="1"/>
          </p:nvCxnSpPr>
          <p:spPr>
            <a:xfrm flipV="1">
              <a:off x="875981" y="6112557"/>
              <a:ext cx="585742" cy="4917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a:stCxn id="130" idx="6"/>
              <a:endCxn id="123" idx="2"/>
            </p:cNvCxnSpPr>
            <p:nvPr userDrawn="1"/>
          </p:nvCxnSpPr>
          <p:spPr>
            <a:xfrm>
              <a:off x="680212" y="6061456"/>
              <a:ext cx="761239" cy="215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36" idx="1"/>
              <a:endCxn id="130" idx="5"/>
            </p:cNvCxnSpPr>
            <p:nvPr userDrawn="1"/>
          </p:nvCxnSpPr>
          <p:spPr>
            <a:xfrm flipH="1" flipV="1">
              <a:off x="645693" y="6144793"/>
              <a:ext cx="167426" cy="45952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a:endCxn id="136" idx="2"/>
            </p:cNvCxnSpPr>
            <p:nvPr userDrawn="1"/>
          </p:nvCxnSpPr>
          <p:spPr>
            <a:xfrm flipV="1">
              <a:off x="279400" y="6635750"/>
              <a:ext cx="520700" cy="35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24" idx="5"/>
              <a:endCxn id="123" idx="1"/>
            </p:cNvCxnSpPr>
            <p:nvPr userDrawn="1"/>
          </p:nvCxnSpPr>
          <p:spPr>
            <a:xfrm>
              <a:off x="1282062" y="5498462"/>
              <a:ext cx="179661" cy="51621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119" idx="3"/>
              <a:endCxn id="123" idx="7"/>
            </p:cNvCxnSpPr>
            <p:nvPr userDrawn="1"/>
          </p:nvCxnSpPr>
          <p:spPr>
            <a:xfrm flipH="1">
              <a:off x="1559607" y="5038352"/>
              <a:ext cx="521153" cy="97632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24" idx="7"/>
              <a:endCxn id="119" idx="3"/>
            </p:cNvCxnSpPr>
            <p:nvPr userDrawn="1"/>
          </p:nvCxnSpPr>
          <p:spPr>
            <a:xfrm flipV="1">
              <a:off x="1282062" y="5038352"/>
              <a:ext cx="798698" cy="33438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H="1">
              <a:off x="3924300" y="5032810"/>
              <a:ext cx="1429458" cy="91561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145" idx="6"/>
              <a:endCxn id="144" idx="2"/>
            </p:cNvCxnSpPr>
            <p:nvPr userDrawn="1"/>
          </p:nvCxnSpPr>
          <p:spPr>
            <a:xfrm flipV="1">
              <a:off x="8617712" y="3688335"/>
              <a:ext cx="221489" cy="4584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03" idx="0"/>
              <a:endCxn id="143" idx="4"/>
            </p:cNvCxnSpPr>
            <p:nvPr userDrawn="1"/>
          </p:nvCxnSpPr>
          <p:spPr>
            <a:xfrm flipV="1">
              <a:off x="8029956" y="4430267"/>
              <a:ext cx="249428" cy="8402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2" idx="5"/>
              <a:endCxn id="143" idx="1"/>
            </p:cNvCxnSpPr>
            <p:nvPr userDrawn="1"/>
          </p:nvCxnSpPr>
          <p:spPr>
            <a:xfrm>
              <a:off x="7684037" y="3848637"/>
              <a:ext cx="533204" cy="4316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a:off x="7702550" y="3822699"/>
              <a:ext cx="2064073" cy="95561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142" idx="6"/>
              <a:endCxn id="154" idx="2"/>
            </p:cNvCxnSpPr>
            <p:nvPr userDrawn="1"/>
          </p:nvCxnSpPr>
          <p:spPr>
            <a:xfrm>
              <a:off x="7712456" y="3780028"/>
              <a:ext cx="1602994" cy="28435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144" idx="5"/>
              <a:endCxn id="154" idx="1"/>
            </p:cNvCxnSpPr>
            <p:nvPr userDrawn="1"/>
          </p:nvCxnSpPr>
          <p:spPr>
            <a:xfrm>
              <a:off x="8967547" y="3741497"/>
              <a:ext cx="361034" cy="29118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153" idx="1"/>
              <a:endCxn id="154" idx="5"/>
            </p:cNvCxnSpPr>
            <p:nvPr userDrawn="1"/>
          </p:nvCxnSpPr>
          <p:spPr>
            <a:xfrm flipH="1" flipV="1">
              <a:off x="9391981" y="4096081"/>
              <a:ext cx="375404" cy="66115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155" idx="2"/>
              <a:endCxn id="154" idx="7"/>
            </p:cNvCxnSpPr>
            <p:nvPr userDrawn="1"/>
          </p:nvCxnSpPr>
          <p:spPr>
            <a:xfrm flipH="1">
              <a:off x="9391981" y="3821303"/>
              <a:ext cx="729919" cy="21137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H="1">
              <a:off x="9909175" y="4098714"/>
              <a:ext cx="71586" cy="37803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162" idx="2"/>
              <a:endCxn id="140" idx="6"/>
            </p:cNvCxnSpPr>
            <p:nvPr userDrawn="1"/>
          </p:nvCxnSpPr>
          <p:spPr>
            <a:xfrm flipH="1">
              <a:off x="9944100" y="4510659"/>
              <a:ext cx="736600" cy="2641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162" idx="5"/>
              <a:endCxn id="139" idx="1"/>
            </p:cNvCxnSpPr>
            <p:nvPr userDrawn="1"/>
          </p:nvCxnSpPr>
          <p:spPr>
            <a:xfrm>
              <a:off x="10749426" y="4539126"/>
              <a:ext cx="585897" cy="35547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52" idx="6"/>
              <a:endCxn id="139" idx="2"/>
            </p:cNvCxnSpPr>
            <p:nvPr userDrawn="1"/>
          </p:nvCxnSpPr>
          <p:spPr>
            <a:xfrm flipV="1">
              <a:off x="9988550" y="4968240"/>
              <a:ext cx="1352550" cy="24498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152" idx="5"/>
              <a:endCxn id="166" idx="1"/>
            </p:cNvCxnSpPr>
            <p:nvPr userDrawn="1"/>
          </p:nvCxnSpPr>
          <p:spPr>
            <a:xfrm>
              <a:off x="9967161" y="5264859"/>
              <a:ext cx="788831" cy="2968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149" idx="7"/>
              <a:endCxn id="152" idx="3"/>
            </p:cNvCxnSpPr>
            <p:nvPr userDrawn="1"/>
          </p:nvCxnSpPr>
          <p:spPr>
            <a:xfrm flipV="1">
              <a:off x="9487687" y="5264859"/>
              <a:ext cx="376202" cy="22024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9442197" y="4904163"/>
              <a:ext cx="337888" cy="57589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151" idx="6"/>
              <a:endCxn id="153" idx="2"/>
            </p:cNvCxnSpPr>
            <p:nvPr userDrawn="1"/>
          </p:nvCxnSpPr>
          <p:spPr>
            <a:xfrm flipV="1">
              <a:off x="8894318" y="4821174"/>
              <a:ext cx="846583" cy="1625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8965811" y="4891463"/>
              <a:ext cx="782524" cy="70988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8147812" y="4865625"/>
              <a:ext cx="1593089" cy="497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a:off x="9494037" y="5557037"/>
              <a:ext cx="608813" cy="29906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a:off x="9486900" y="5600700"/>
              <a:ext cx="348028" cy="5258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H="1" flipV="1">
              <a:off x="8966200" y="5715000"/>
              <a:ext cx="277367" cy="51003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102" idx="0"/>
            </p:cNvCxnSpPr>
            <p:nvPr userDrawn="1"/>
          </p:nvCxnSpPr>
          <p:spPr>
            <a:xfrm>
              <a:off x="7175500" y="4699000"/>
              <a:ext cx="24638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a:off x="5919105" y="6211204"/>
              <a:ext cx="168559" cy="25136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a:endCxn id="139" idx="7"/>
            </p:cNvCxnSpPr>
            <p:nvPr userDrawn="1"/>
          </p:nvCxnSpPr>
          <p:spPr>
            <a:xfrm flipH="1">
              <a:off x="11520613" y="3670300"/>
              <a:ext cx="772987" cy="122430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endCxn id="163" idx="7"/>
            </p:cNvCxnSpPr>
            <p:nvPr userDrawn="1"/>
          </p:nvCxnSpPr>
          <p:spPr>
            <a:xfrm flipH="1">
              <a:off x="11887531" y="3581400"/>
              <a:ext cx="431469" cy="2163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a:off x="6592647" y="5983047"/>
              <a:ext cx="429437" cy="77335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10210800" y="5618627"/>
              <a:ext cx="519790" cy="24877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159" idx="3"/>
              <a:endCxn id="148" idx="7"/>
            </p:cNvCxnSpPr>
            <p:nvPr userDrawn="1"/>
          </p:nvCxnSpPr>
          <p:spPr>
            <a:xfrm flipH="1">
              <a:off x="9958022" y="5941946"/>
              <a:ext cx="155626" cy="20998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9315781" y="6235700"/>
              <a:ext cx="514019" cy="1948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10812926" y="5390028"/>
              <a:ext cx="280378" cy="18639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11188700" y="5317491"/>
              <a:ext cx="95252" cy="29209"/>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160" idx="2"/>
              <a:endCxn id="164" idx="6"/>
            </p:cNvCxnSpPr>
            <p:nvPr userDrawn="1"/>
          </p:nvCxnSpPr>
          <p:spPr>
            <a:xfrm flipH="1" flipV="1">
              <a:off x="11428729" y="5317491"/>
              <a:ext cx="255271" cy="369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161" idx="1"/>
              <a:endCxn id="160" idx="5"/>
            </p:cNvCxnSpPr>
            <p:nvPr userDrawn="1"/>
          </p:nvCxnSpPr>
          <p:spPr>
            <a:xfrm flipH="1" flipV="1">
              <a:off x="11783946" y="5395846"/>
              <a:ext cx="435678" cy="26075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161" idx="3"/>
              <a:endCxn id="147" idx="7"/>
            </p:cNvCxnSpPr>
            <p:nvPr userDrawn="1"/>
          </p:nvCxnSpPr>
          <p:spPr>
            <a:xfrm flipH="1">
              <a:off x="11993223" y="5803878"/>
              <a:ext cx="226401" cy="3607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160" idx="4"/>
              <a:endCxn id="147" idx="0"/>
            </p:cNvCxnSpPr>
            <p:nvPr userDrawn="1"/>
          </p:nvCxnSpPr>
          <p:spPr>
            <a:xfrm>
              <a:off x="11742547" y="5412994"/>
              <a:ext cx="177038" cy="721106"/>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164" idx="4"/>
              <a:endCxn id="147" idx="1"/>
            </p:cNvCxnSpPr>
            <p:nvPr userDrawn="1"/>
          </p:nvCxnSpPr>
          <p:spPr>
            <a:xfrm>
              <a:off x="11362691" y="5383529"/>
              <a:ext cx="483256" cy="78107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153" idx="6"/>
              <a:endCxn id="139" idx="2"/>
            </p:cNvCxnSpPr>
            <p:nvPr userDrawn="1"/>
          </p:nvCxnSpPr>
          <p:spPr>
            <a:xfrm>
              <a:off x="9921747" y="4821176"/>
              <a:ext cx="1419353" cy="11963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a:endCxn id="139" idx="0"/>
            </p:cNvCxnSpPr>
            <p:nvPr userDrawn="1"/>
          </p:nvCxnSpPr>
          <p:spPr>
            <a:xfrm>
              <a:off x="11328400" y="4330700"/>
              <a:ext cx="117856" cy="533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89" name="Oval 288"/>
            <p:cNvSpPr/>
            <p:nvPr userDrawn="1"/>
          </p:nvSpPr>
          <p:spPr>
            <a:xfrm>
              <a:off x="11271253" y="4222753"/>
              <a:ext cx="95499" cy="95499"/>
            </a:xfrm>
            <a:prstGeom prst="ellipse">
              <a:avLst/>
            </a:prstGeom>
            <a:solidFill>
              <a:schemeClr val="bg1"/>
            </a:solidFill>
            <a:ln w="317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Tree>
    <p:extLst>
      <p:ext uri="{BB962C8B-B14F-4D97-AF65-F5344CB8AC3E}">
        <p14:creationId xmlns:p14="http://schemas.microsoft.com/office/powerpoint/2010/main" val="4494147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8" name="Picture 17"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cxnSp>
        <p:nvCxnSpPr>
          <p:cNvPr id="335" name="Straight Connector 334"/>
          <p:cNvCxnSpPr>
            <a:stCxn id="244" idx="3"/>
          </p:cNvCxnSpPr>
          <p:nvPr userDrawn="1"/>
        </p:nvCxnSpPr>
        <p:spPr>
          <a:xfrm rot="10800000" flipH="1">
            <a:off x="10091500" y="-1781175"/>
            <a:ext cx="259128" cy="55122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22" name="Rectangle 21"/>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08" name="TextBox 407"/>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grpSp>
        <p:nvGrpSpPr>
          <p:cNvPr id="409" name="Group 408"/>
          <p:cNvGrpSpPr/>
          <p:nvPr userDrawn="1"/>
        </p:nvGrpSpPr>
        <p:grpSpPr>
          <a:xfrm>
            <a:off x="1206558" y="275335"/>
            <a:ext cx="11695521" cy="7269118"/>
            <a:chOff x="935649" y="38267"/>
            <a:chExt cx="11695521" cy="7269118"/>
          </a:xfrm>
        </p:grpSpPr>
        <p:cxnSp>
          <p:nvCxnSpPr>
            <p:cNvPr id="410" name="Straight Connector 409"/>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6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8" name="Straight Connector 417"/>
            <p:cNvCxnSpPr>
              <a:stCxn id="463"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458" name="Oval 45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59" name="Oval 45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0" name="Oval 45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1" name="Oval 460"/>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2" name="Oval 461"/>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3" name="Oval 462"/>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4" name="Oval 463"/>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5" name="Oval 464"/>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6" name="Oval 465"/>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7" name="Oval 466"/>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8" name="Oval 467"/>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69" name="Oval 468"/>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0" name="Oval 469"/>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1" name="Oval 470"/>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2" name="Oval 471"/>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3" name="Oval 472"/>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4" name="Oval 473"/>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5" name="Oval 474"/>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6" name="Oval 475"/>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7" name="Oval 476"/>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8" name="Oval 477"/>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79" name="Oval 478"/>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0" name="Oval 479"/>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1" name="Oval 480"/>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2" name="Oval 481"/>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3" name="Oval 482"/>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4" name="Oval 483"/>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485" name="Oval 484"/>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sp>
        <p:nvSpPr>
          <p:cNvPr id="486" name="Title 1"/>
          <p:cNvSpPr>
            <a:spLocks noGrp="1"/>
          </p:cNvSpPr>
          <p:nvPr>
            <p:ph type="ctrTitle" hasCustomPrompt="1"/>
          </p:nvPr>
        </p:nvSpPr>
        <p:spPr>
          <a:xfrm>
            <a:off x="542743" y="1587501"/>
            <a:ext cx="11141257" cy="495299"/>
          </a:xfrm>
          <a:noFill/>
        </p:spPr>
        <p:txBody>
          <a:bodyPr lIns="0" tIns="0" rIns="0" bIns="0" anchor="ctr" anchorCtr="0">
            <a:noAutofit/>
          </a:bodyPr>
          <a:lstStyle>
            <a:lvl1pPr>
              <a:lnSpc>
                <a:spcPct val="80000"/>
              </a:lnSpc>
              <a:spcBef>
                <a:spcPts val="0"/>
              </a:spcBef>
              <a:spcAft>
                <a:spcPts val="0"/>
              </a:spcAft>
              <a:defRPr sz="3800" b="1">
                <a:solidFill>
                  <a:schemeClr val="accent1"/>
                </a:solidFill>
              </a:defRPr>
            </a:lvl1pPr>
          </a:lstStyle>
          <a:p>
            <a:r>
              <a:rPr lang="en-US" dirty="0" smtClean="0"/>
              <a:t>PRESENTATION TITLE</a:t>
            </a:r>
            <a:endParaRPr lang="en-US" dirty="0"/>
          </a:p>
        </p:txBody>
      </p:sp>
    </p:spTree>
    <p:extLst>
      <p:ext uri="{BB962C8B-B14F-4D97-AF65-F5344CB8AC3E}">
        <p14:creationId xmlns:p14="http://schemas.microsoft.com/office/powerpoint/2010/main" val="39109148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2 Line Titles">
    <p:spTree>
      <p:nvGrpSpPr>
        <p:cNvPr id="1" name=""/>
        <p:cNvGrpSpPr/>
        <p:nvPr/>
      </p:nvGrpSpPr>
      <p:grpSpPr>
        <a:xfrm>
          <a:off x="0" y="0"/>
          <a:ext cx="0" cy="0"/>
          <a:chOff x="0" y="0"/>
          <a:chExt cx="0" cy="0"/>
        </a:xfrm>
      </p:grpSpPr>
      <p:grpSp>
        <p:nvGrpSpPr>
          <p:cNvPr id="82" name="Group 81"/>
          <p:cNvGrpSpPr/>
          <p:nvPr userDrawn="1"/>
        </p:nvGrpSpPr>
        <p:grpSpPr>
          <a:xfrm>
            <a:off x="1206558" y="275335"/>
            <a:ext cx="11695521" cy="7269118"/>
            <a:chOff x="935649" y="38267"/>
            <a:chExt cx="11695521" cy="7269118"/>
          </a:xfrm>
        </p:grpSpPr>
        <p:cxnSp>
          <p:nvCxnSpPr>
            <p:cNvPr id="84" name="Straight Connector 83"/>
            <p:cNvCxnSpPr/>
            <p:nvPr userDrawn="1"/>
          </p:nvCxnSpPr>
          <p:spPr>
            <a:xfrm flipH="1" flipV="1">
              <a:off x="10071100" y="5080000"/>
              <a:ext cx="2387600" cy="317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a:off x="3048012" y="4402667"/>
              <a:ext cx="6884458" cy="662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a:off x="4542356" y="3945466"/>
              <a:ext cx="5676900" cy="11715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a:off x="7327900" y="4165600"/>
              <a:ext cx="2819400" cy="939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a:off x="6997704" y="3594101"/>
              <a:ext cx="3038475" cy="14250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a:off x="7759700" y="3543300"/>
              <a:ext cx="2327275" cy="153987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40" idx="5"/>
            </p:cNvCxnSpPr>
            <p:nvPr userDrawn="1"/>
          </p:nvCxnSpPr>
          <p:spPr>
            <a:xfrm>
              <a:off x="8669604" y="3849975"/>
              <a:ext cx="1655474" cy="1424758"/>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44" idx="5"/>
            </p:cNvCxnSpPr>
            <p:nvPr userDrawn="1"/>
          </p:nvCxnSpPr>
          <p:spPr>
            <a:xfrm>
              <a:off x="8467646" y="3222553"/>
              <a:ext cx="1641542" cy="190401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a:off x="9690100" y="1456269"/>
              <a:ext cx="393700" cy="3505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a:off x="9431048" y="2218267"/>
              <a:ext cx="652752" cy="2849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a:off x="9385300" y="3073400"/>
              <a:ext cx="723900" cy="2082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a:off x="9336682" y="3966630"/>
              <a:ext cx="1061212" cy="1541612"/>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a:off x="8978900" y="2857500"/>
              <a:ext cx="11176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771900" y="5113866"/>
              <a:ext cx="6311900" cy="571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4914900" y="5113866"/>
              <a:ext cx="5168900" cy="1092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H="1">
              <a:off x="10081240" y="4940300"/>
              <a:ext cx="2560" cy="2367085"/>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6197580" y="5015444"/>
              <a:ext cx="4143375" cy="143192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6375400" y="5096933"/>
              <a:ext cx="37084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8702978" y="4995335"/>
              <a:ext cx="1523868" cy="1049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102600" y="5080000"/>
              <a:ext cx="1981200" cy="1866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521700" y="5080000"/>
              <a:ext cx="15494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203293" y="4995335"/>
              <a:ext cx="927235" cy="158851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9283700" y="5080000"/>
              <a:ext cx="800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9550400" y="5080000"/>
              <a:ext cx="520700" cy="2032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9829800" y="5105400"/>
              <a:ext cx="244856" cy="193294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H="1" flipV="1">
              <a:off x="10083800" y="5080000"/>
              <a:ext cx="292100" cy="22225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H="1" flipV="1">
              <a:off x="9931412" y="4504271"/>
              <a:ext cx="5461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H="1" flipV="1">
              <a:off x="10071100" y="5080000"/>
              <a:ext cx="889000" cy="19939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H="1" flipV="1">
              <a:off x="10071100" y="5067300"/>
              <a:ext cx="1206500" cy="1981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H="1" flipV="1">
              <a:off x="10071100" y="5080000"/>
              <a:ext cx="1562100" cy="193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H="1" flipV="1">
              <a:off x="10071100" y="5080000"/>
              <a:ext cx="2117725" cy="19558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H="1" flipV="1">
              <a:off x="9698598" y="4838703"/>
              <a:ext cx="1922767" cy="1266861"/>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H="1" flipV="1">
              <a:off x="10071100" y="5080000"/>
              <a:ext cx="2540000" cy="1168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H="1" flipV="1">
              <a:off x="10071100" y="5080000"/>
              <a:ext cx="2438400" cy="673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236026" y="5080000"/>
              <a:ext cx="8841424" cy="338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a:off x="10083799" y="5080000"/>
              <a:ext cx="2194558" cy="127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H="1">
              <a:off x="10100732" y="948267"/>
              <a:ext cx="7590" cy="40089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H="1">
              <a:off x="10100732" y="455613"/>
              <a:ext cx="571500" cy="461168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H="1">
              <a:off x="10066868" y="135464"/>
              <a:ext cx="1257300" cy="50800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H="1">
              <a:off x="10016072" y="618066"/>
              <a:ext cx="1787144" cy="4642104"/>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H="1">
              <a:off x="10121896" y="1862669"/>
              <a:ext cx="1778000" cy="3086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H="1">
              <a:off x="10071100" y="1744133"/>
              <a:ext cx="2560070" cy="332316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H="1">
              <a:off x="10185394" y="3352803"/>
              <a:ext cx="1683844" cy="1623907"/>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H="1">
              <a:off x="10083802" y="3484033"/>
              <a:ext cx="2311398" cy="16002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H="1">
              <a:off x="10083800" y="4267200"/>
              <a:ext cx="1750216" cy="817033"/>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H="1">
              <a:off x="10083800" y="4419600"/>
              <a:ext cx="2336800" cy="6604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H="1">
              <a:off x="10083800" y="4787900"/>
              <a:ext cx="2324100" cy="292100"/>
            </a:xfrm>
            <a:prstGeom prst="line">
              <a:avLst/>
            </a:prstGeom>
            <a:ln w="12700" cap="flat" cmpd="sng">
              <a:solidFill>
                <a:schemeClr val="tx1">
                  <a:lumMod val="25000"/>
                  <a:lumOff val="75000"/>
                </a:schemeClr>
              </a:solidFill>
              <a:tailEnd type="none" w="med" len="sm"/>
            </a:ln>
          </p:spPr>
          <p:style>
            <a:lnRef idx="2">
              <a:schemeClr val="accent1"/>
            </a:lnRef>
            <a:fillRef idx="0">
              <a:schemeClr val="accent1"/>
            </a:fillRef>
            <a:effectRef idx="1">
              <a:schemeClr val="accent1"/>
            </a:effectRef>
            <a:fontRef idx="minor">
              <a:schemeClr val="tx1"/>
            </a:fontRef>
          </p:style>
        </p:cxnSp>
        <p:sp>
          <p:nvSpPr>
            <p:cNvPr id="138" name="Oval 137"/>
            <p:cNvSpPr/>
            <p:nvPr userDrawn="1"/>
          </p:nvSpPr>
          <p:spPr>
            <a:xfrm>
              <a:off x="9309100" y="4305300"/>
              <a:ext cx="1549400" cy="1549400"/>
            </a:xfrm>
            <a:prstGeom prst="ellipse">
              <a:avLst/>
            </a:prstGeom>
            <a:solidFill>
              <a:schemeClr val="bg1"/>
            </a:solidFill>
            <a:ln w="190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39" name="Oval 138"/>
            <p:cNvSpPr/>
            <p:nvPr userDrawn="1"/>
          </p:nvSpPr>
          <p:spPr>
            <a:xfrm>
              <a:off x="4453455" y="3780365"/>
              <a:ext cx="318005" cy="318005"/>
            </a:xfrm>
            <a:prstGeom prst="ellipse">
              <a:avLst/>
            </a:prstGeom>
            <a:solidFill>
              <a:schemeClr val="bg1"/>
            </a:solidFill>
            <a:ln w="635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0" name="Oval 139"/>
            <p:cNvSpPr/>
            <p:nvPr userDrawn="1"/>
          </p:nvSpPr>
          <p:spPr>
            <a:xfrm>
              <a:off x="8572481" y="3752853"/>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2" name="Oval 141"/>
            <p:cNvSpPr/>
            <p:nvPr userDrawn="1"/>
          </p:nvSpPr>
          <p:spPr>
            <a:xfrm>
              <a:off x="9275217" y="3903131"/>
              <a:ext cx="95499" cy="95499"/>
            </a:xfrm>
            <a:prstGeom prst="ellipse">
              <a:avLst/>
            </a:prstGeom>
            <a:solidFill>
              <a:schemeClr val="bg1"/>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3" name="Oval 142"/>
            <p:cNvSpPr/>
            <p:nvPr userDrawn="1"/>
          </p:nvSpPr>
          <p:spPr>
            <a:xfrm>
              <a:off x="9304869" y="2976036"/>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4" name="Oval 143"/>
            <p:cNvSpPr/>
            <p:nvPr userDrawn="1"/>
          </p:nvSpPr>
          <p:spPr>
            <a:xfrm>
              <a:off x="8288856" y="3043763"/>
              <a:ext cx="209465" cy="209465"/>
            </a:xfrm>
            <a:prstGeom prst="ellipse">
              <a:avLst/>
            </a:prstGeom>
            <a:solidFill>
              <a:schemeClr val="bg1"/>
            </a:solidFill>
            <a:ln w="222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5" name="Oval 144"/>
            <p:cNvSpPr/>
            <p:nvPr userDrawn="1"/>
          </p:nvSpPr>
          <p:spPr>
            <a:xfrm>
              <a:off x="6819904" y="3441701"/>
              <a:ext cx="263137" cy="263137"/>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6" name="Oval 145"/>
            <p:cNvSpPr/>
            <p:nvPr userDrawn="1"/>
          </p:nvSpPr>
          <p:spPr>
            <a:xfrm>
              <a:off x="8902702" y="2794002"/>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7" name="Oval 146"/>
            <p:cNvSpPr/>
            <p:nvPr userDrawn="1"/>
          </p:nvSpPr>
          <p:spPr>
            <a:xfrm>
              <a:off x="10456330" y="439865"/>
              <a:ext cx="345435" cy="345435"/>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48" name="Oval 147"/>
            <p:cNvSpPr/>
            <p:nvPr userDrawn="1"/>
          </p:nvSpPr>
          <p:spPr>
            <a:xfrm>
              <a:off x="935649" y="4876797"/>
              <a:ext cx="455162" cy="455162"/>
            </a:xfrm>
            <a:prstGeom prst="ellipse">
              <a:avLst/>
            </a:prstGeom>
            <a:solidFill>
              <a:schemeClr val="bg1"/>
            </a:solidFill>
            <a:ln w="7302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0" name="Oval 149"/>
            <p:cNvSpPr/>
            <p:nvPr userDrawn="1"/>
          </p:nvSpPr>
          <p:spPr>
            <a:xfrm>
              <a:off x="2992981" y="4318003"/>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1" name="Oval 150"/>
            <p:cNvSpPr/>
            <p:nvPr userDrawn="1"/>
          </p:nvSpPr>
          <p:spPr>
            <a:xfrm>
              <a:off x="7251702" y="4110568"/>
              <a:ext cx="95491" cy="95491"/>
            </a:xfrm>
            <a:prstGeom prst="ellipse">
              <a:avLst/>
            </a:prstGeom>
            <a:solidFill>
              <a:schemeClr val="bg1"/>
            </a:solidFill>
            <a:ln w="28575"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2" name="Oval 151"/>
            <p:cNvSpPr/>
            <p:nvPr userDrawn="1"/>
          </p:nvSpPr>
          <p:spPr>
            <a:xfrm>
              <a:off x="7677152" y="3454402"/>
              <a:ext cx="171696" cy="171696"/>
            </a:xfrm>
            <a:prstGeom prst="ellipse">
              <a:avLst/>
            </a:prstGeom>
            <a:solidFill>
              <a:schemeClr val="bg1"/>
            </a:solidFill>
            <a:ln w="317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4" name="Oval 153"/>
            <p:cNvSpPr/>
            <p:nvPr userDrawn="1"/>
          </p:nvSpPr>
          <p:spPr>
            <a:xfrm>
              <a:off x="9554631" y="1375833"/>
              <a:ext cx="263141" cy="263141"/>
            </a:xfrm>
            <a:prstGeom prst="ellipse">
              <a:avLst/>
            </a:prstGeom>
            <a:solidFill>
              <a:schemeClr val="bg1"/>
            </a:solidFill>
            <a:ln w="508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5" name="Oval 154"/>
            <p:cNvSpPr/>
            <p:nvPr userDrawn="1"/>
          </p:nvSpPr>
          <p:spPr>
            <a:xfrm>
              <a:off x="10026651" y="79586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6" name="Oval 155"/>
            <p:cNvSpPr/>
            <p:nvPr userDrawn="1"/>
          </p:nvSpPr>
          <p:spPr>
            <a:xfrm>
              <a:off x="11819465" y="1803405"/>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7" name="Oval 156"/>
            <p:cNvSpPr/>
            <p:nvPr userDrawn="1"/>
          </p:nvSpPr>
          <p:spPr>
            <a:xfrm>
              <a:off x="11673423" y="531286"/>
              <a:ext cx="241805" cy="241805"/>
            </a:xfrm>
            <a:prstGeom prst="ellipse">
              <a:avLst/>
            </a:prstGeom>
            <a:solidFill>
              <a:schemeClr val="bg1"/>
            </a:solidFill>
            <a:ln w="381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8" name="Oval 157"/>
            <p:cNvSpPr/>
            <p:nvPr userDrawn="1"/>
          </p:nvSpPr>
          <p:spPr>
            <a:xfrm>
              <a:off x="11094780" y="38267"/>
              <a:ext cx="363723" cy="363723"/>
            </a:xfrm>
            <a:prstGeom prst="ellipse">
              <a:avLst/>
            </a:prstGeom>
            <a:solidFill>
              <a:schemeClr val="bg1"/>
            </a:solidFill>
            <a:ln w="698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59" name="Oval 158"/>
            <p:cNvSpPr/>
            <p:nvPr userDrawn="1"/>
          </p:nvSpPr>
          <p:spPr>
            <a:xfrm>
              <a:off x="3679287" y="5558364"/>
              <a:ext cx="263141" cy="263141"/>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1" name="Oval 160"/>
            <p:cNvSpPr/>
            <p:nvPr userDrawn="1"/>
          </p:nvSpPr>
          <p:spPr>
            <a:xfrm>
              <a:off x="4804704" y="6062147"/>
              <a:ext cx="269236" cy="26923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2" name="Oval 161"/>
            <p:cNvSpPr/>
            <p:nvPr userDrawn="1"/>
          </p:nvSpPr>
          <p:spPr>
            <a:xfrm>
              <a:off x="9295981" y="2070100"/>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3" name="Oval 162"/>
            <p:cNvSpPr/>
            <p:nvPr userDrawn="1"/>
          </p:nvSpPr>
          <p:spPr>
            <a:xfrm>
              <a:off x="11804635" y="3200402"/>
              <a:ext cx="226561" cy="22656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5" name="Oval 164"/>
            <p:cNvSpPr/>
            <p:nvPr userDrawn="1"/>
          </p:nvSpPr>
          <p:spPr>
            <a:xfrm>
              <a:off x="11746769" y="4199469"/>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6" name="Oval 165"/>
            <p:cNvSpPr/>
            <p:nvPr userDrawn="1"/>
          </p:nvSpPr>
          <p:spPr>
            <a:xfrm>
              <a:off x="11594881" y="6062147"/>
              <a:ext cx="180841" cy="180841"/>
            </a:xfrm>
            <a:prstGeom prst="ellipse">
              <a:avLst/>
            </a:prstGeom>
            <a:solidFill>
              <a:schemeClr val="bg1"/>
            </a:solidFill>
            <a:ln w="444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7" name="Oval 166"/>
            <p:cNvSpPr/>
            <p:nvPr userDrawn="1"/>
          </p:nvSpPr>
          <p:spPr>
            <a:xfrm>
              <a:off x="10434999" y="6422480"/>
              <a:ext cx="113787" cy="113786"/>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8" name="Oval 167"/>
            <p:cNvSpPr/>
            <p:nvPr userDrawn="1"/>
          </p:nvSpPr>
          <p:spPr>
            <a:xfrm>
              <a:off x="9152496" y="6481238"/>
              <a:ext cx="150366" cy="150366"/>
            </a:xfrm>
            <a:prstGeom prst="ellipse">
              <a:avLst/>
            </a:prstGeom>
            <a:solidFill>
              <a:schemeClr val="bg1"/>
            </a:solidFill>
            <a:ln w="190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69" name="Oval 168"/>
            <p:cNvSpPr/>
            <p:nvPr userDrawn="1"/>
          </p:nvSpPr>
          <p:spPr>
            <a:xfrm>
              <a:off x="6112806" y="6320368"/>
              <a:ext cx="226562" cy="226562"/>
            </a:xfrm>
            <a:prstGeom prst="ellipse">
              <a:avLst/>
            </a:prstGeom>
            <a:solidFill>
              <a:schemeClr val="bg1"/>
            </a:solidFill>
            <a:ln w="4445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71" name="Oval 170"/>
            <p:cNvSpPr/>
            <p:nvPr userDrawn="1"/>
          </p:nvSpPr>
          <p:spPr>
            <a:xfrm>
              <a:off x="8674086" y="5954188"/>
              <a:ext cx="122931" cy="122930"/>
            </a:xfrm>
            <a:prstGeom prst="ellipse">
              <a:avLst/>
            </a:prstGeom>
            <a:solidFill>
              <a:schemeClr val="bg1"/>
            </a:solidFill>
            <a:ln w="28575"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pic>
        <p:nvPicPr>
          <p:cNvPr id="14" name="Picture 13" descr="MarkLogic_RGB.w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791" y="336804"/>
            <a:ext cx="1489075" cy="298450"/>
          </a:xfrm>
          <a:prstGeom prst="rect">
            <a:avLst/>
          </a:prstGeom>
        </p:spPr>
      </p:pic>
      <p:sp>
        <p:nvSpPr>
          <p:cNvPr id="879" name="Rectangle 878"/>
          <p:cNvSpPr/>
          <p:nvPr userDrawn="1"/>
        </p:nvSpPr>
        <p:spPr>
          <a:xfrm>
            <a:off x="2" y="0"/>
            <a:ext cx="12215874" cy="91438"/>
          </a:xfrm>
          <a:prstGeom prst="rect">
            <a:avLst/>
          </a:prstGeom>
          <a:solidFill>
            <a:srgbClr val="44499C"/>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331" name="Title 1"/>
          <p:cNvSpPr>
            <a:spLocks noGrp="1"/>
          </p:cNvSpPr>
          <p:nvPr>
            <p:ph type="ctrTitle" hasCustomPrompt="1"/>
          </p:nvPr>
        </p:nvSpPr>
        <p:spPr>
          <a:xfrm>
            <a:off x="542743" y="1587500"/>
            <a:ext cx="11141257" cy="950385"/>
          </a:xfrm>
          <a:noFill/>
        </p:spPr>
        <p:txBody>
          <a:bodyPr lIns="0" tIns="0" rIns="0" bIns="0" anchor="ctr" anchorCtr="0">
            <a:noAutofit/>
          </a:bodyPr>
          <a:lstStyle>
            <a:lvl1pPr>
              <a:lnSpc>
                <a:spcPct val="80000"/>
              </a:lnSpc>
              <a:spcBef>
                <a:spcPts val="0"/>
              </a:spcBef>
              <a:spcAft>
                <a:spcPts val="0"/>
              </a:spcAft>
              <a:defRPr sz="3800" b="1">
                <a:solidFill>
                  <a:srgbClr val="44499C"/>
                </a:solidFill>
              </a:defRPr>
            </a:lvl1pPr>
          </a:lstStyle>
          <a:p>
            <a:r>
              <a:rPr lang="en-US" dirty="0" smtClean="0"/>
              <a:t>PRESENTATION TITLE</a:t>
            </a:r>
            <a:br>
              <a:rPr lang="en-US" dirty="0" smtClean="0"/>
            </a:br>
            <a:r>
              <a:rPr lang="en-US" dirty="0" smtClean="0"/>
              <a:t>TWO LINES</a:t>
            </a:r>
            <a:endParaRPr lang="en-US" dirty="0"/>
          </a:p>
        </p:txBody>
      </p:sp>
      <p:sp>
        <p:nvSpPr>
          <p:cNvPr id="172" name="TextBox 171"/>
          <p:cNvSpPr txBox="1"/>
          <p:nvPr userDrawn="1"/>
        </p:nvSpPr>
        <p:spPr>
          <a:xfrm>
            <a:off x="564671" y="6631706"/>
            <a:ext cx="4065215" cy="123111"/>
          </a:xfrm>
          <a:prstGeom prst="rect">
            <a:avLst/>
          </a:prstGeom>
          <a:noFill/>
        </p:spPr>
        <p:txBody>
          <a:bodyPr wrap="none" lIns="0" tIns="0" rIns="0" bIns="0" rtlCol="0">
            <a:spAutoFit/>
          </a:bodyPr>
          <a:lstStyle/>
          <a:p>
            <a:pPr algn="l"/>
            <a:r>
              <a:rPr lang="en-US" sz="800" kern="0" spc="30" dirty="0" smtClean="0">
                <a:solidFill>
                  <a:schemeClr val="bg1">
                    <a:lumMod val="50000"/>
                  </a:schemeClr>
                </a:solidFill>
                <a:latin typeface="+mn-lt"/>
                <a:cs typeface="Tahoma"/>
              </a:rPr>
              <a:t>© COPYRIGHT 2016 MARKLOGIC CORPORATION. ALL RIGHTS RESERVED. </a:t>
            </a:r>
          </a:p>
        </p:txBody>
      </p:sp>
    </p:spTree>
    <p:extLst>
      <p:ext uri="{BB962C8B-B14F-4D97-AF65-F5344CB8AC3E}">
        <p14:creationId xmlns:p14="http://schemas.microsoft.com/office/powerpoint/2010/main" val="31753315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983" name="Title 1"/>
          <p:cNvSpPr>
            <a:spLocks noGrp="1"/>
          </p:cNvSpPr>
          <p:nvPr>
            <p:ph type="ctrTitle" hasCustomPrompt="1"/>
          </p:nvPr>
        </p:nvSpPr>
        <p:spPr>
          <a:xfrm>
            <a:off x="0" y="3140083"/>
            <a:ext cx="12188825" cy="577835"/>
          </a:xfrm>
          <a:noFill/>
          <a:effectLst/>
        </p:spPr>
        <p:txBody>
          <a:bodyPr lIns="0" tIns="0" rIns="0" bIns="0" anchor="ctr" anchorCtr="0">
            <a:noAutofit/>
          </a:bodyPr>
          <a:lstStyle>
            <a:lvl1pPr algn="ctr">
              <a:lnSpc>
                <a:spcPts val="5127"/>
              </a:lnSpc>
              <a:spcBef>
                <a:spcPts val="0"/>
              </a:spcBef>
              <a:spcAft>
                <a:spcPts val="0"/>
              </a:spcAft>
              <a:defRPr sz="5400" b="0" cap="none" baseline="0">
                <a:solidFill>
                  <a:schemeClr val="accent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val="4220346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240" y="889000"/>
            <a:ext cx="11099959" cy="558800"/>
          </a:xfrm>
          <a:prstGeom prst="rect">
            <a:avLst/>
          </a:prstGeom>
          <a:noFill/>
        </p:spPr>
        <p:txBody>
          <a:bodyPr vert="horz" lIns="0" tIns="0" rIns="0" bIns="0" rtlCol="0" anchor="t" anchorCtr="0">
            <a:noAutofit/>
          </a:bodyPr>
          <a:lstStyle/>
          <a:p>
            <a:r>
              <a:rPr lang="en-US" smtClean="0"/>
              <a:t>Click to edit Master title style</a:t>
            </a:r>
            <a:endParaRPr dirty="0"/>
          </a:p>
        </p:txBody>
      </p:sp>
      <p:sp>
        <p:nvSpPr>
          <p:cNvPr id="6" name="Text Placeholder 2"/>
          <p:cNvSpPr>
            <a:spLocks noGrp="1"/>
          </p:cNvSpPr>
          <p:nvPr>
            <p:ph type="body" idx="1"/>
          </p:nvPr>
        </p:nvSpPr>
        <p:spPr>
          <a:xfrm>
            <a:off x="533246" y="1600202"/>
            <a:ext cx="11099954" cy="408940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800" r:id="rId2"/>
    <p:sldLayoutId id="2147483789" r:id="rId3"/>
    <p:sldLayoutId id="2147483787" r:id="rId4"/>
    <p:sldLayoutId id="2147483799" r:id="rId5"/>
    <p:sldLayoutId id="2147483801" r:id="rId6"/>
    <p:sldLayoutId id="2147483788" r:id="rId7"/>
    <p:sldLayoutId id="2147483786" r:id="rId8"/>
    <p:sldLayoutId id="2147483740" r:id="rId9"/>
    <p:sldLayoutId id="2147483742" r:id="rId10"/>
    <p:sldLayoutId id="2147483803" r:id="rId11"/>
    <p:sldLayoutId id="2147483744" r:id="rId12"/>
    <p:sldLayoutId id="2147483694" r:id="rId13"/>
    <p:sldLayoutId id="2147483793" r:id="rId14"/>
    <p:sldLayoutId id="2147483794" r:id="rId15"/>
    <p:sldLayoutId id="2147483765" r:id="rId16"/>
    <p:sldLayoutId id="2147483796" r:id="rId17"/>
    <p:sldLayoutId id="2147483797" r:id="rId18"/>
    <p:sldLayoutId id="2147483795" r:id="rId19"/>
    <p:sldLayoutId id="2147483767" r:id="rId20"/>
    <p:sldLayoutId id="2147483722" r:id="rId21"/>
    <p:sldLayoutId id="2147483676" r:id="rId22"/>
    <p:sldLayoutId id="2147483758" r:id="rId23"/>
    <p:sldLayoutId id="2147483757" r:id="rId24"/>
    <p:sldLayoutId id="2147483739" r:id="rId25"/>
    <p:sldLayoutId id="2147483790" r:id="rId26"/>
    <p:sldLayoutId id="2147483714" r:id="rId27"/>
    <p:sldLayoutId id="2147483731" r:id="rId28"/>
    <p:sldLayoutId id="2147483723" r:id="rId29"/>
    <p:sldLayoutId id="2147483750" r:id="rId30"/>
    <p:sldLayoutId id="2147483751" r:id="rId31"/>
    <p:sldLayoutId id="2147483752" r:id="rId32"/>
  </p:sldLayoutIdLst>
  <p:timing>
    <p:tnLst>
      <p:par>
        <p:cTn id="1" dur="indefinite" restart="never" nodeType="tmRoot"/>
      </p:par>
    </p:tnLst>
  </p:timing>
  <p:txStyles>
    <p:titleStyle>
      <a:lvl1pPr algn="l" defTabSz="1172078" rtl="0" eaLnBrk="1" latinLnBrk="0" hangingPunct="1">
        <a:lnSpc>
          <a:spcPts val="4000"/>
        </a:lnSpc>
        <a:spcBef>
          <a:spcPct val="0"/>
        </a:spcBef>
        <a:buNone/>
        <a:defRPr sz="3600" kern="1200" baseline="0">
          <a:solidFill>
            <a:schemeClr val="tx1"/>
          </a:solidFill>
          <a:latin typeface="+mj-lt"/>
          <a:ea typeface="+mj-ea"/>
          <a:cs typeface="Tahoma"/>
        </a:defRPr>
      </a:lvl1pPr>
    </p:titleStyle>
    <p:bodyStyle>
      <a:lvl1pPr marL="365760"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1pPr>
      <a:lvl2pPr marL="758952" indent="-256032" algn="l" defTabSz="1172078" rtl="0" eaLnBrk="1" latinLnBrk="0" hangingPunct="1">
        <a:spcBef>
          <a:spcPts val="600"/>
        </a:spcBef>
        <a:spcAft>
          <a:spcPts val="600"/>
        </a:spcAft>
        <a:buClr>
          <a:schemeClr val="tx2"/>
        </a:buClr>
        <a:buSzPct val="90000"/>
        <a:buFont typeface="Wingdings" charset="2"/>
        <a:buChar char="§"/>
        <a:defRPr sz="2300" kern="1200">
          <a:solidFill>
            <a:srgbClr val="4C4C4C"/>
          </a:solidFill>
          <a:latin typeface="+mj-lt"/>
          <a:ea typeface="+mn-ea"/>
          <a:cs typeface="Tahoma"/>
        </a:defRPr>
      </a:lvl2pPr>
      <a:lvl3pPr marL="1133856" indent="-246888" algn="l" defTabSz="1172078" rtl="0" eaLnBrk="1" latinLnBrk="0" hangingPunct="1">
        <a:spcBef>
          <a:spcPts val="600"/>
        </a:spcBef>
        <a:spcAft>
          <a:spcPts val="600"/>
        </a:spcAft>
        <a:buClr>
          <a:schemeClr val="tx2"/>
        </a:buClr>
        <a:buSzPct val="90000"/>
        <a:buFont typeface="Wingdings" charset="2"/>
        <a:buChar char="§"/>
        <a:defRPr sz="2100" kern="1200">
          <a:solidFill>
            <a:srgbClr val="4C4C4C"/>
          </a:solidFill>
          <a:latin typeface="+mj-lt"/>
          <a:ea typeface="+mn-ea"/>
          <a:cs typeface="Tahoma"/>
        </a:defRPr>
      </a:lvl3pPr>
      <a:lvl4pPr marL="1472184"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4pPr>
      <a:lvl5pPr marL="1828800" indent="-219456" algn="l" defTabSz="1172078" rtl="0" eaLnBrk="1" latinLnBrk="0" hangingPunct="1">
        <a:spcBef>
          <a:spcPts val="600"/>
        </a:spcBef>
        <a:spcAft>
          <a:spcPts val="600"/>
        </a:spcAft>
        <a:buClr>
          <a:schemeClr val="tx2"/>
        </a:buClr>
        <a:buSzPct val="90000"/>
        <a:buFont typeface="Wingdings" charset="2"/>
        <a:buChar char="§"/>
        <a:defRPr sz="1800" kern="1200">
          <a:solidFill>
            <a:srgbClr val="4C4C4C"/>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ryanjdew/odi-ikm-sql-to-marklogic"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arklogic.com/products/xcc" TargetMode="External"/><Relationship Id="rId4" Type="http://schemas.openxmlformats.org/officeDocument/2006/relationships/image" Target="../media/image3.tif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arklogic.com/guide/admin/xdbc#id_21458" TargetMode="External"/><Relationship Id="rId4" Type="http://schemas.openxmlformats.org/officeDocument/2006/relationships/image" Target="../media/image4.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9.tiff"/><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Oracle to MarkLogic Data Transfer – Sample ODI IKM Code</a:t>
            </a:r>
          </a:p>
          <a:p>
            <a:r>
              <a:rPr lang="en-US" dirty="0" smtClean="0"/>
              <a:t>August 19, 2016</a:t>
            </a:r>
            <a:endParaRPr lang="en-US" dirty="0"/>
          </a:p>
        </p:txBody>
      </p:sp>
      <p:sp>
        <p:nvSpPr>
          <p:cNvPr id="3" name="Title 2"/>
          <p:cNvSpPr>
            <a:spLocks noGrp="1"/>
          </p:cNvSpPr>
          <p:nvPr>
            <p:ph type="ctrTitle"/>
          </p:nvPr>
        </p:nvSpPr>
        <p:spPr/>
        <p:txBody>
          <a:bodyPr/>
          <a:lstStyle/>
          <a:p>
            <a:r>
              <a:rPr lang="en-US" dirty="0" smtClean="0"/>
              <a:t>MarkLogic ODI Integration Knowledge Module</a:t>
            </a:r>
            <a:endParaRPr lang="en-US" dirty="0"/>
          </a:p>
        </p:txBody>
      </p:sp>
    </p:spTree>
    <p:extLst>
      <p:ext uri="{BB962C8B-B14F-4D97-AF65-F5344CB8AC3E}">
        <p14:creationId xmlns:p14="http://schemas.microsoft.com/office/powerpoint/2010/main" val="417702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Assign </a:t>
            </a:r>
            <a:r>
              <a:rPr lang="en-US" dirty="0" err="1" smtClean="0"/>
              <a:t>MarkLogic</a:t>
            </a:r>
            <a:r>
              <a:rPr lang="en-US" dirty="0" smtClean="0"/>
              <a:t> IKM to the target </a:t>
            </a:r>
            <a:r>
              <a:rPr lang="en-US" dirty="0" err="1" smtClean="0"/>
              <a:t>datastore</a:t>
            </a:r>
            <a:r>
              <a:rPr lang="en-US" dirty="0" smtClean="0"/>
              <a:t> </a:t>
            </a:r>
            <a:endParaRPr lang="en-US" dirty="0"/>
          </a:p>
        </p:txBody>
      </p:sp>
      <p:sp>
        <p:nvSpPr>
          <p:cNvPr id="4" name="Content Placeholder 3"/>
          <p:cNvSpPr>
            <a:spLocks noGrp="1"/>
          </p:cNvSpPr>
          <p:nvPr>
            <p:ph idx="1"/>
          </p:nvPr>
        </p:nvSpPr>
        <p:spPr>
          <a:xfrm>
            <a:off x="533255" y="1727200"/>
            <a:ext cx="11087245" cy="4025900"/>
          </a:xfrm>
        </p:spPr>
        <p:txBody>
          <a:bodyPr/>
          <a:lstStyle/>
          <a:p>
            <a:r>
              <a:rPr lang="en-US" dirty="0" smtClean="0"/>
              <a:t>Change to the “Physical” view of your mapping</a:t>
            </a:r>
          </a:p>
          <a:p>
            <a:r>
              <a:rPr lang="en-US" dirty="0" smtClean="0"/>
              <a:t>Select the target </a:t>
            </a:r>
            <a:r>
              <a:rPr lang="en-US" dirty="0" err="1" smtClean="0"/>
              <a:t>datastore</a:t>
            </a:r>
            <a:r>
              <a:rPr lang="en-US" dirty="0" smtClean="0"/>
              <a:t> to see its </a:t>
            </a:r>
            <a:r>
              <a:rPr lang="en-US" dirty="0" smtClean="0"/>
              <a:t>attributes.  You can also override the IKM settings for this specific mapping only.  </a:t>
            </a:r>
            <a:endParaRPr lang="en-US" dirty="0"/>
          </a:p>
        </p:txBody>
      </p:sp>
      <p:pic>
        <p:nvPicPr>
          <p:cNvPr id="5" name="Picture 4"/>
          <p:cNvPicPr>
            <a:picLocks noChangeAspect="1"/>
          </p:cNvPicPr>
          <p:nvPr/>
        </p:nvPicPr>
        <p:blipFill>
          <a:blip r:embed="rId2"/>
          <a:stretch>
            <a:fillRect/>
          </a:stretch>
        </p:blipFill>
        <p:spPr>
          <a:xfrm>
            <a:off x="3738119" y="3272918"/>
            <a:ext cx="4237481" cy="3379622"/>
          </a:xfrm>
          <a:prstGeom prst="rect">
            <a:avLst/>
          </a:prstGeom>
        </p:spPr>
      </p:pic>
    </p:spTree>
    <p:extLst>
      <p:ext uri="{BB962C8B-B14F-4D97-AF65-F5344CB8AC3E}">
        <p14:creationId xmlns:p14="http://schemas.microsoft.com/office/powerpoint/2010/main" val="682128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Run your mapping!</a:t>
            </a:r>
            <a:endParaRPr lang="en-US" dirty="0"/>
          </a:p>
        </p:txBody>
      </p:sp>
      <p:sp>
        <p:nvSpPr>
          <p:cNvPr id="4" name="Content Placeholder 3"/>
          <p:cNvSpPr>
            <a:spLocks noGrp="1"/>
          </p:cNvSpPr>
          <p:nvPr>
            <p:ph idx="1"/>
          </p:nvPr>
        </p:nvSpPr>
        <p:spPr>
          <a:xfrm>
            <a:off x="533255" y="1473640"/>
            <a:ext cx="11087245" cy="4520760"/>
          </a:xfrm>
        </p:spPr>
        <p:txBody>
          <a:bodyPr/>
          <a:lstStyle/>
          <a:p>
            <a:r>
              <a:rPr lang="en-US" dirty="0" smtClean="0"/>
              <a:t>Run your </a:t>
            </a:r>
            <a:r>
              <a:rPr lang="en-US" dirty="0" smtClean="0"/>
              <a:t>mapping by right clicking it and selecting “Run”</a:t>
            </a:r>
            <a:endParaRPr lang="en-US" dirty="0" smtClean="0"/>
          </a:p>
          <a:p>
            <a:endParaRPr lang="en-US" dirty="0"/>
          </a:p>
          <a:p>
            <a:r>
              <a:rPr lang="en-US" dirty="0"/>
              <a:t>See results in MarkLogic by visiting the MarkLogic Query console at port 8000 of your MarkLogic instance </a:t>
            </a:r>
            <a:r>
              <a:rPr lang="en-US" dirty="0" smtClean="0"/>
              <a:t>(e.g., </a:t>
            </a:r>
            <a:r>
              <a:rPr lang="en-US" dirty="0"/>
              <a:t>http://localhost:8000/</a:t>
            </a:r>
            <a:r>
              <a:rPr lang="en-US" dirty="0" err="1"/>
              <a:t>qconsole</a:t>
            </a:r>
            <a:r>
              <a:rPr lang="en-US" dirty="0" smtClean="0"/>
              <a:t>)</a:t>
            </a:r>
            <a:r>
              <a:rPr lang="en-US" dirty="0" smtClean="0"/>
              <a:t>, selecting your Database and clicking the “Explore” button.. </a:t>
            </a:r>
          </a:p>
          <a:p>
            <a:endParaRPr lang="en-US" dirty="0"/>
          </a:p>
          <a:p>
            <a:endParaRPr lang="en-US" dirty="0"/>
          </a:p>
        </p:txBody>
      </p:sp>
      <p:pic>
        <p:nvPicPr>
          <p:cNvPr id="6" name="Picture 5"/>
          <p:cNvPicPr>
            <a:picLocks noChangeAspect="1"/>
          </p:cNvPicPr>
          <p:nvPr/>
        </p:nvPicPr>
        <p:blipFill>
          <a:blip r:embed="rId2"/>
          <a:stretch>
            <a:fillRect/>
          </a:stretch>
        </p:blipFill>
        <p:spPr>
          <a:xfrm>
            <a:off x="1377950" y="3886200"/>
            <a:ext cx="5194300" cy="1828800"/>
          </a:xfrm>
          <a:prstGeom prst="rect">
            <a:avLst/>
          </a:prstGeom>
        </p:spPr>
      </p:pic>
    </p:spTree>
    <p:extLst>
      <p:ext uri="{BB962C8B-B14F-4D97-AF65-F5344CB8AC3E}">
        <p14:creationId xmlns:p14="http://schemas.microsoft.com/office/powerpoint/2010/main" val="513088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ctr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98361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this document?</a:t>
            </a:r>
            <a:endParaRPr lang="en-US" dirty="0"/>
          </a:p>
        </p:txBody>
      </p:sp>
      <p:sp>
        <p:nvSpPr>
          <p:cNvPr id="4" name="Content Placeholder 3"/>
          <p:cNvSpPr>
            <a:spLocks noGrp="1"/>
          </p:cNvSpPr>
          <p:nvPr>
            <p:ph idx="1"/>
          </p:nvPr>
        </p:nvSpPr>
        <p:spPr/>
        <p:txBody>
          <a:bodyPr/>
          <a:lstStyle/>
          <a:p>
            <a:r>
              <a:rPr lang="en-US" sz="2400" dirty="0"/>
              <a:t>This document provides instructions for setting up a sample Oracle Data Integration knowledge module to transfer data from an Oracle database to a MarkLogic database.  </a:t>
            </a:r>
          </a:p>
          <a:p>
            <a:endParaRPr lang="en-US" sz="2400" dirty="0"/>
          </a:p>
          <a:p>
            <a:r>
              <a:rPr lang="en-US" sz="2400" b="1" dirty="0"/>
              <a:t>It is intended for illustration purposes only.</a:t>
            </a:r>
          </a:p>
          <a:p>
            <a:endParaRPr lang="en-US" sz="2400" dirty="0"/>
          </a:p>
          <a:p>
            <a:r>
              <a:rPr lang="en-US" sz="2400" dirty="0"/>
              <a:t>A video walkthrough is also available </a:t>
            </a:r>
            <a:r>
              <a:rPr lang="en-US" sz="2400" dirty="0" smtClean="0"/>
              <a:t>on </a:t>
            </a:r>
            <a:r>
              <a:rPr lang="en-US" sz="2400" smtClean="0"/>
              <a:t>the project’s homepage at: </a:t>
            </a:r>
            <a:r>
              <a:rPr lang="en-US" sz="2400" dirty="0">
                <a:hlinkClick r:id="rId2"/>
              </a:rPr>
              <a:t>https://github.com/ryanjdew/odi-ikm-sql-to-marklogic</a:t>
            </a:r>
            <a:endParaRPr lang="en-US" sz="2400" dirty="0"/>
          </a:p>
          <a:p>
            <a:endParaRPr lang="en-US" dirty="0"/>
          </a:p>
        </p:txBody>
      </p:sp>
    </p:spTree>
    <p:extLst>
      <p:ext uri="{BB962C8B-B14F-4D97-AF65-F5344CB8AC3E}">
        <p14:creationId xmlns:p14="http://schemas.microsoft.com/office/powerpoint/2010/main" val="1916058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Initial Setup</a:t>
            </a:r>
            <a:endParaRPr lang="en-US" dirty="0"/>
          </a:p>
        </p:txBody>
      </p:sp>
      <p:sp>
        <p:nvSpPr>
          <p:cNvPr id="5" name="Content Placeholder 4"/>
          <p:cNvSpPr>
            <a:spLocks noGrp="1"/>
          </p:cNvSpPr>
          <p:nvPr>
            <p:ph idx="1"/>
          </p:nvPr>
        </p:nvSpPr>
        <p:spPr>
          <a:xfrm>
            <a:off x="533255" y="1600200"/>
            <a:ext cx="11087245" cy="4749800"/>
          </a:xfrm>
        </p:spPr>
        <p:txBody>
          <a:bodyPr/>
          <a:lstStyle/>
          <a:p>
            <a:pPr>
              <a:spcAft>
                <a:spcPts val="1200"/>
              </a:spcAft>
            </a:pPr>
            <a:r>
              <a:rPr lang="en-US" dirty="0" smtClean="0"/>
              <a:t>Install ODI version 12c</a:t>
            </a:r>
          </a:p>
          <a:p>
            <a:pPr>
              <a:spcAft>
                <a:spcPts val="1200"/>
              </a:spcAft>
            </a:pPr>
            <a:r>
              <a:rPr lang="en-US" dirty="0" smtClean="0"/>
              <a:t>Install MarkLogic version </a:t>
            </a:r>
            <a:r>
              <a:rPr lang="en-US" dirty="0" smtClean="0"/>
              <a:t>8</a:t>
            </a:r>
            <a:endParaRPr lang="en-US" dirty="0" smtClean="0"/>
          </a:p>
          <a:p>
            <a:pPr>
              <a:spcAft>
                <a:spcPts val="1200"/>
              </a:spcAft>
            </a:pPr>
            <a:r>
              <a:rPr lang="en-US" dirty="0" smtClean="0"/>
              <a:t>The Integration Knowledge </a:t>
            </a:r>
            <a:r>
              <a:rPr lang="en-US" dirty="0"/>
              <a:t>Module </a:t>
            </a:r>
            <a:r>
              <a:rPr lang="en-US" dirty="0" smtClean="0"/>
              <a:t>(IKM), </a:t>
            </a:r>
            <a:r>
              <a:rPr lang="en-US" i="1" dirty="0" smtClean="0"/>
              <a:t>IKM SQL to MarkLogic</a:t>
            </a:r>
            <a:r>
              <a:rPr lang="en-US" dirty="0" smtClean="0"/>
              <a:t>, relies </a:t>
            </a:r>
            <a:r>
              <a:rPr lang="en-US" dirty="0"/>
              <a:t>on </a:t>
            </a:r>
            <a:r>
              <a:rPr lang="en-US" dirty="0" err="1"/>
              <a:t>MarkLogic's</a:t>
            </a:r>
            <a:r>
              <a:rPr lang="en-US" dirty="0"/>
              <a:t> XCC Java library. You can download the library from </a:t>
            </a:r>
            <a:r>
              <a:rPr lang="en-US" dirty="0">
                <a:hlinkClick r:id="rId3"/>
              </a:rPr>
              <a:t>https://</a:t>
            </a:r>
            <a:r>
              <a:rPr lang="en-US" dirty="0" smtClean="0">
                <a:hlinkClick r:id="rId3"/>
              </a:rPr>
              <a:t>developer.marklogic.com/products/xcc</a:t>
            </a:r>
            <a:r>
              <a:rPr lang="en-US" dirty="0" smtClean="0"/>
              <a:t>. </a:t>
            </a:r>
            <a:r>
              <a:rPr lang="en-US" dirty="0"/>
              <a:t>After downloading the zipped distribution, you'll need to copy lib/marklogic-xcc-8.0.5.jar into the ~/.</a:t>
            </a:r>
            <a:r>
              <a:rPr lang="en-US" dirty="0" err="1"/>
              <a:t>odi</a:t>
            </a:r>
            <a:r>
              <a:rPr lang="en-US" dirty="0"/>
              <a:t>/</a:t>
            </a:r>
            <a:r>
              <a:rPr lang="en-US" dirty="0" err="1"/>
              <a:t>oracledi</a:t>
            </a:r>
            <a:r>
              <a:rPr lang="en-US" dirty="0"/>
              <a:t>/</a:t>
            </a:r>
            <a:r>
              <a:rPr lang="en-US" dirty="0" err="1"/>
              <a:t>userlib</a:t>
            </a:r>
            <a:r>
              <a:rPr lang="en-US" dirty="0"/>
              <a:t> folder. </a:t>
            </a:r>
            <a:endParaRPr lang="en-US" dirty="0" smtClean="0"/>
          </a:p>
          <a:p>
            <a:pPr>
              <a:spcAft>
                <a:spcPts val="1200"/>
              </a:spcAft>
            </a:pPr>
            <a:r>
              <a:rPr lang="en-US" dirty="0" smtClean="0"/>
              <a:t>In </a:t>
            </a:r>
            <a:r>
              <a:rPr lang="en-US" dirty="0"/>
              <a:t>order for the </a:t>
            </a:r>
            <a:r>
              <a:rPr lang="en-US" dirty="0" smtClean="0"/>
              <a:t>library </a:t>
            </a:r>
            <a:r>
              <a:rPr lang="en-US" dirty="0"/>
              <a:t>to be found, the ODI Studio will need to be restarted</a:t>
            </a:r>
            <a:r>
              <a:rPr lang="en-US" dirty="0" smtClean="0"/>
              <a:t>.</a:t>
            </a:r>
          </a:p>
          <a:p>
            <a:pPr>
              <a:spcAft>
                <a:spcPts val="1200"/>
              </a:spcAft>
            </a:pPr>
            <a:r>
              <a:rPr lang="en-US" dirty="0" smtClean="0"/>
              <a:t>Next, import </a:t>
            </a:r>
            <a:r>
              <a:rPr lang="en-US" dirty="0"/>
              <a:t>the </a:t>
            </a:r>
            <a:r>
              <a:rPr lang="en-US" dirty="0" smtClean="0"/>
              <a:t>IKM SQL to MarkLogic by right clicking on “Knowledge Modules” in ODI, selecting “Import Knowledge Module” and navigating on your local file system to where your IKM SQL to MarkLogic is located, and clicking “OK”</a:t>
            </a:r>
            <a:endParaRPr lang="en-US" dirty="0" smtClean="0"/>
          </a:p>
        </p:txBody>
      </p:sp>
      <p:pic>
        <p:nvPicPr>
          <p:cNvPr id="2" name="Picture 1"/>
          <p:cNvPicPr>
            <a:picLocks noChangeAspect="1"/>
          </p:cNvPicPr>
          <p:nvPr/>
        </p:nvPicPr>
        <p:blipFill>
          <a:blip r:embed="rId4"/>
          <a:stretch>
            <a:fillRect/>
          </a:stretch>
        </p:blipFill>
        <p:spPr>
          <a:xfrm>
            <a:off x="7473877" y="889000"/>
            <a:ext cx="3530600" cy="1726502"/>
          </a:xfrm>
          <a:prstGeom prst="rect">
            <a:avLst/>
          </a:prstGeom>
        </p:spPr>
      </p:pic>
    </p:spTree>
    <p:extLst>
      <p:ext uri="{BB962C8B-B14F-4D97-AF65-F5344CB8AC3E}">
        <p14:creationId xmlns:p14="http://schemas.microsoft.com/office/powerpoint/2010/main" val="3211396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Steps Overview</a:t>
            </a:r>
            <a:endParaRPr lang="en-US" dirty="0"/>
          </a:p>
        </p:txBody>
      </p:sp>
      <p:sp>
        <p:nvSpPr>
          <p:cNvPr id="3" name="Content Placeholder 2"/>
          <p:cNvSpPr>
            <a:spLocks noGrp="1"/>
          </p:cNvSpPr>
          <p:nvPr>
            <p:ph idx="1"/>
          </p:nvPr>
        </p:nvSpPr>
        <p:spPr/>
        <p:txBody>
          <a:bodyPr/>
          <a:lstStyle/>
          <a:p>
            <a:pPr marL="566928" indent="-457200">
              <a:spcAft>
                <a:spcPts val="1200"/>
              </a:spcAft>
              <a:buFont typeface="+mj-lt"/>
              <a:buAutoNum type="arabicPeriod"/>
            </a:pPr>
            <a:r>
              <a:rPr lang="en-US" dirty="0"/>
              <a:t>Setup a </a:t>
            </a:r>
            <a:r>
              <a:rPr lang="en-US" dirty="0" smtClean="0"/>
              <a:t>MarkLogic XDBC Server using MarkLogic Admin </a:t>
            </a:r>
            <a:r>
              <a:rPr lang="en-US" dirty="0" smtClean="0"/>
              <a:t>Console</a:t>
            </a:r>
          </a:p>
          <a:p>
            <a:pPr marL="566928" indent="-457200">
              <a:spcAft>
                <a:spcPts val="1200"/>
              </a:spcAft>
              <a:buFont typeface="+mj-lt"/>
              <a:buAutoNum type="arabicPeriod"/>
            </a:pPr>
            <a:r>
              <a:rPr lang="en-US" dirty="0" smtClean="0"/>
              <a:t>Confirm the IKM SQL to MarkLogic settings for the project</a:t>
            </a:r>
            <a:endParaRPr lang="en-US" dirty="0" smtClean="0"/>
          </a:p>
          <a:p>
            <a:pPr marL="566928" indent="-457200">
              <a:spcAft>
                <a:spcPts val="1200"/>
              </a:spcAft>
              <a:buFont typeface="+mj-lt"/>
              <a:buAutoNum type="arabicPeriod"/>
            </a:pPr>
            <a:r>
              <a:rPr lang="en-US" dirty="0" smtClean="0"/>
              <a:t>Create </a:t>
            </a:r>
            <a:r>
              <a:rPr lang="en-US" dirty="0"/>
              <a:t>a target </a:t>
            </a:r>
            <a:r>
              <a:rPr lang="en-US" dirty="0"/>
              <a:t>M</a:t>
            </a:r>
            <a:r>
              <a:rPr lang="en-US" dirty="0" smtClean="0"/>
              <a:t>odel </a:t>
            </a:r>
            <a:r>
              <a:rPr lang="en-US" dirty="0" smtClean="0"/>
              <a:t>in ODI, </a:t>
            </a:r>
            <a:r>
              <a:rPr lang="en-US" dirty="0"/>
              <a:t>with a child target </a:t>
            </a:r>
            <a:r>
              <a:rPr lang="en-US" dirty="0" err="1"/>
              <a:t>d</a:t>
            </a:r>
            <a:r>
              <a:rPr lang="en-US" dirty="0" err="1" smtClean="0"/>
              <a:t>atastore</a:t>
            </a:r>
            <a:endParaRPr lang="en-US" dirty="0"/>
          </a:p>
          <a:p>
            <a:pPr marL="566928" indent="-457200">
              <a:spcAft>
                <a:spcPts val="1200"/>
              </a:spcAft>
              <a:buFont typeface="+mj-lt"/>
              <a:buAutoNum type="arabicPeriod"/>
            </a:pPr>
            <a:r>
              <a:rPr lang="en-US" dirty="0" smtClean="0"/>
              <a:t>Define </a:t>
            </a:r>
            <a:r>
              <a:rPr lang="en-US" dirty="0"/>
              <a:t>the attributes </a:t>
            </a:r>
            <a:r>
              <a:rPr lang="en-US" dirty="0" smtClean="0"/>
              <a:t>on target </a:t>
            </a:r>
            <a:r>
              <a:rPr lang="en-US" dirty="0" err="1" smtClean="0"/>
              <a:t>d</a:t>
            </a:r>
            <a:r>
              <a:rPr lang="en-US" dirty="0" err="1" smtClean="0"/>
              <a:t>atastore</a:t>
            </a:r>
            <a:endParaRPr lang="en-US" dirty="0" smtClean="0"/>
          </a:p>
          <a:p>
            <a:pPr marL="566928" indent="-457200">
              <a:spcAft>
                <a:spcPts val="1200"/>
              </a:spcAft>
              <a:buFont typeface="+mj-lt"/>
              <a:buAutoNum type="arabicPeriod"/>
            </a:pPr>
            <a:r>
              <a:rPr lang="en-US" dirty="0" smtClean="0"/>
              <a:t>Create </a:t>
            </a:r>
            <a:r>
              <a:rPr lang="en-US" dirty="0"/>
              <a:t>a new </a:t>
            </a:r>
            <a:r>
              <a:rPr lang="en-US" dirty="0"/>
              <a:t>m</a:t>
            </a:r>
            <a:r>
              <a:rPr lang="en-US" dirty="0" smtClean="0"/>
              <a:t>apping </a:t>
            </a:r>
            <a:r>
              <a:rPr lang="en-US" dirty="0" smtClean="0"/>
              <a:t>that uses the MarkLogic ODI IKM</a:t>
            </a:r>
          </a:p>
          <a:p>
            <a:pPr marL="566928" indent="-457200">
              <a:spcAft>
                <a:spcPts val="1200"/>
              </a:spcAft>
              <a:buFont typeface="+mj-lt"/>
              <a:buAutoNum type="arabicPeriod"/>
            </a:pPr>
            <a:r>
              <a:rPr lang="en-US" dirty="0" smtClean="0"/>
              <a:t>Run </a:t>
            </a:r>
            <a:r>
              <a:rPr lang="en-US" dirty="0"/>
              <a:t>your </a:t>
            </a:r>
            <a:r>
              <a:rPr lang="en-US" dirty="0" smtClean="0"/>
              <a:t>mapping </a:t>
            </a:r>
            <a:r>
              <a:rPr lang="en-US" dirty="0"/>
              <a:t>to send </a:t>
            </a:r>
            <a:r>
              <a:rPr lang="en-US" dirty="0" smtClean="0"/>
              <a:t>content from ORACLE to </a:t>
            </a:r>
            <a:r>
              <a:rPr lang="en-US" dirty="0"/>
              <a:t>MarkLogic!</a:t>
            </a:r>
          </a:p>
        </p:txBody>
      </p:sp>
    </p:spTree>
    <p:extLst>
      <p:ext uri="{BB962C8B-B14F-4D97-AF65-F5344CB8AC3E}">
        <p14:creationId xmlns:p14="http://schemas.microsoft.com/office/powerpoint/2010/main" val="3060524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Setup a </a:t>
            </a:r>
            <a:r>
              <a:rPr lang="en-US" dirty="0" smtClean="0"/>
              <a:t>XDBC Server for ODI to Interface With</a:t>
            </a:r>
            <a:r>
              <a:rPr lang="en-US" dirty="0"/>
              <a:t/>
            </a:r>
            <a:br>
              <a:rPr lang="en-US" dirty="0"/>
            </a:br>
            <a:endParaRPr lang="en-US" dirty="0"/>
          </a:p>
        </p:txBody>
      </p:sp>
      <p:sp>
        <p:nvSpPr>
          <p:cNvPr id="5" name="Content Placeholder 4"/>
          <p:cNvSpPr>
            <a:spLocks noGrp="1"/>
          </p:cNvSpPr>
          <p:nvPr>
            <p:ph idx="1"/>
          </p:nvPr>
        </p:nvSpPr>
        <p:spPr>
          <a:xfrm>
            <a:off x="533255" y="1600200"/>
            <a:ext cx="11087245" cy="4940300"/>
          </a:xfrm>
        </p:spPr>
        <p:txBody>
          <a:bodyPr/>
          <a:lstStyle/>
          <a:p>
            <a:pPr>
              <a:spcAft>
                <a:spcPts val="1800"/>
              </a:spcAft>
            </a:pPr>
            <a:r>
              <a:rPr lang="en-US" dirty="0">
                <a:solidFill>
                  <a:srgbClr val="7A7A7A"/>
                </a:solidFill>
              </a:rPr>
              <a:t>Setup a </a:t>
            </a:r>
            <a:r>
              <a:rPr lang="en-US" dirty="0" smtClean="0">
                <a:solidFill>
                  <a:srgbClr val="7A7A7A"/>
                </a:solidFill>
              </a:rPr>
              <a:t>XDBC </a:t>
            </a:r>
            <a:r>
              <a:rPr lang="en-US" dirty="0">
                <a:solidFill>
                  <a:srgbClr val="7A7A7A"/>
                </a:solidFill>
              </a:rPr>
              <a:t>Server associated </a:t>
            </a:r>
            <a:r>
              <a:rPr lang="en-US" dirty="0" smtClean="0">
                <a:solidFill>
                  <a:srgbClr val="7A7A7A"/>
                </a:solidFill>
              </a:rPr>
              <a:t>using MarkLogic Admin Console with </a:t>
            </a:r>
            <a:r>
              <a:rPr lang="en-US" dirty="0">
                <a:solidFill>
                  <a:srgbClr val="7A7A7A"/>
                </a:solidFill>
              </a:rPr>
              <a:t>the desired content database as described at </a:t>
            </a:r>
            <a:r>
              <a:rPr lang="en-US" dirty="0">
                <a:solidFill>
                  <a:srgbClr val="7A7A7A"/>
                </a:solidFill>
                <a:hlinkClick r:id="rId3"/>
              </a:rPr>
              <a:t>https://</a:t>
            </a:r>
            <a:r>
              <a:rPr lang="en-US" dirty="0" smtClean="0">
                <a:solidFill>
                  <a:srgbClr val="7A7A7A"/>
                </a:solidFill>
                <a:hlinkClick r:id="rId3"/>
              </a:rPr>
              <a:t>docs.marklogic.com/guide/admin/xdbc#id_21458</a:t>
            </a:r>
            <a:r>
              <a:rPr lang="en-US" dirty="0" smtClean="0">
                <a:solidFill>
                  <a:srgbClr val="7A7A7A"/>
                </a:solidFill>
              </a:rPr>
              <a:t>. Note </a:t>
            </a:r>
            <a:r>
              <a:rPr lang="en-US" dirty="0">
                <a:solidFill>
                  <a:srgbClr val="7A7A7A"/>
                </a:solidFill>
              </a:rPr>
              <a:t>that for the associated Modules database, you can select Modules</a:t>
            </a:r>
            <a:r>
              <a:rPr lang="en-US" dirty="0" smtClean="0">
                <a:solidFill>
                  <a:srgbClr val="7A7A7A"/>
                </a:solidFill>
              </a:rPr>
              <a:t>.</a:t>
            </a:r>
          </a:p>
          <a:p>
            <a:pPr>
              <a:spcAft>
                <a:spcPts val="1800"/>
              </a:spcAft>
            </a:pPr>
            <a:endParaRPr lang="en-US" dirty="0">
              <a:solidFill>
                <a:srgbClr val="7A7A7A"/>
              </a:solidFill>
            </a:endParaRPr>
          </a:p>
        </p:txBody>
      </p:sp>
      <p:pic>
        <p:nvPicPr>
          <p:cNvPr id="3" name="Picture 2"/>
          <p:cNvPicPr>
            <a:picLocks noChangeAspect="1"/>
          </p:cNvPicPr>
          <p:nvPr/>
        </p:nvPicPr>
        <p:blipFill>
          <a:blip r:embed="rId4"/>
          <a:stretch>
            <a:fillRect/>
          </a:stretch>
        </p:blipFill>
        <p:spPr>
          <a:xfrm>
            <a:off x="1827212" y="3124200"/>
            <a:ext cx="7511500" cy="3311334"/>
          </a:xfrm>
          <a:prstGeom prst="rect">
            <a:avLst/>
          </a:prstGeom>
        </p:spPr>
      </p:pic>
    </p:spTree>
    <p:extLst>
      <p:ext uri="{BB962C8B-B14F-4D97-AF65-F5344CB8AC3E}">
        <p14:creationId xmlns:p14="http://schemas.microsoft.com/office/powerpoint/2010/main" val="77660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Confirm the IKM SQL to MarkLogic settings for the project</a:t>
            </a:r>
            <a:br>
              <a:rPr lang="en-US" dirty="0" smtClean="0"/>
            </a:br>
            <a:endParaRPr lang="en-US" dirty="0"/>
          </a:p>
        </p:txBody>
      </p:sp>
      <p:sp>
        <p:nvSpPr>
          <p:cNvPr id="3" name="Content Placeholder 2"/>
          <p:cNvSpPr>
            <a:spLocks noGrp="1"/>
          </p:cNvSpPr>
          <p:nvPr>
            <p:ph idx="1"/>
          </p:nvPr>
        </p:nvSpPr>
        <p:spPr>
          <a:xfrm>
            <a:off x="533255" y="1971675"/>
            <a:ext cx="11087245" cy="4025900"/>
          </a:xfrm>
        </p:spPr>
        <p:txBody>
          <a:bodyPr/>
          <a:lstStyle/>
          <a:p>
            <a:r>
              <a:rPr lang="en-US" dirty="0" smtClean="0"/>
              <a:t>After importing the IKM, select it in ODI and choose the “Options” on the left to confirm or customize the settings of your MarkLogic instance.</a:t>
            </a:r>
            <a:endParaRPr lang="en-US" dirty="0"/>
          </a:p>
        </p:txBody>
      </p:sp>
      <p:pic>
        <p:nvPicPr>
          <p:cNvPr id="4" name="Picture 3"/>
          <p:cNvPicPr>
            <a:picLocks noChangeAspect="1"/>
          </p:cNvPicPr>
          <p:nvPr/>
        </p:nvPicPr>
        <p:blipFill>
          <a:blip r:embed="rId2"/>
          <a:stretch>
            <a:fillRect/>
          </a:stretch>
        </p:blipFill>
        <p:spPr>
          <a:xfrm>
            <a:off x="711055" y="2994025"/>
            <a:ext cx="8698962" cy="3003550"/>
          </a:xfrm>
          <a:prstGeom prst="rect">
            <a:avLst/>
          </a:prstGeom>
        </p:spPr>
      </p:pic>
    </p:spTree>
    <p:extLst>
      <p:ext uri="{BB962C8B-B14F-4D97-AF65-F5344CB8AC3E}">
        <p14:creationId xmlns:p14="http://schemas.microsoft.com/office/powerpoint/2010/main" val="101483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target for the data in ODI</a:t>
            </a:r>
            <a:endParaRPr lang="en-US" dirty="0"/>
          </a:p>
        </p:txBody>
      </p:sp>
      <p:sp>
        <p:nvSpPr>
          <p:cNvPr id="5" name="Content Placeholder 4"/>
          <p:cNvSpPr>
            <a:spLocks noGrp="1"/>
          </p:cNvSpPr>
          <p:nvPr>
            <p:ph idx="1"/>
          </p:nvPr>
        </p:nvSpPr>
        <p:spPr>
          <a:xfrm>
            <a:off x="533255" y="1600200"/>
            <a:ext cx="5994545" cy="4152900"/>
          </a:xfrm>
        </p:spPr>
        <p:txBody>
          <a:bodyPr/>
          <a:lstStyle/>
          <a:p>
            <a:pPr lvl="1">
              <a:spcAft>
                <a:spcPts val="1800"/>
              </a:spcAft>
            </a:pPr>
            <a:r>
              <a:rPr lang="en-US" dirty="0" smtClean="0"/>
              <a:t>If desired, create </a:t>
            </a:r>
            <a:r>
              <a:rPr lang="en-US" dirty="0"/>
              <a:t>a </a:t>
            </a:r>
            <a:r>
              <a:rPr lang="en-US" dirty="0" smtClean="0"/>
              <a:t>new target </a:t>
            </a:r>
            <a:r>
              <a:rPr lang="en-US" dirty="0" smtClean="0"/>
              <a:t>model by right-clicking your model </a:t>
            </a:r>
            <a:r>
              <a:rPr lang="en-US" dirty="0" smtClean="0"/>
              <a:t>folder and selecting “New Model”</a:t>
            </a:r>
            <a:endParaRPr lang="en-US" dirty="0" smtClean="0"/>
          </a:p>
          <a:p>
            <a:pPr lvl="1">
              <a:spcAft>
                <a:spcPts val="1800"/>
              </a:spcAft>
            </a:pPr>
            <a:endParaRPr lang="en-US" dirty="0" smtClean="0"/>
          </a:p>
          <a:p>
            <a:pPr lvl="1">
              <a:spcAft>
                <a:spcPts val="1800"/>
              </a:spcAft>
            </a:pPr>
            <a:r>
              <a:rPr lang="en-US" dirty="0" smtClean="0"/>
              <a:t>Create a </a:t>
            </a:r>
            <a:r>
              <a:rPr lang="en-US" dirty="0" smtClean="0"/>
              <a:t>new </a:t>
            </a:r>
            <a:r>
              <a:rPr lang="en-US" dirty="0" err="1" smtClean="0"/>
              <a:t>datastore</a:t>
            </a:r>
            <a:r>
              <a:rPr lang="en-US" dirty="0" smtClean="0"/>
              <a:t> by </a:t>
            </a:r>
            <a:r>
              <a:rPr lang="en-US" dirty="0" smtClean="0"/>
              <a:t>right-clicking the </a:t>
            </a:r>
            <a:r>
              <a:rPr lang="en-US" dirty="0" smtClean="0"/>
              <a:t>desired target model and selecting “New </a:t>
            </a:r>
            <a:r>
              <a:rPr lang="en-US" dirty="0" err="1" smtClean="0"/>
              <a:t>Datastore</a:t>
            </a:r>
            <a:r>
              <a:rPr lang="en-US" dirty="0" smtClean="0"/>
              <a:t>”</a:t>
            </a:r>
            <a:endParaRPr lang="en-US" dirty="0" smtClean="0"/>
          </a:p>
          <a:p>
            <a:pPr lvl="1">
              <a:spcAft>
                <a:spcPts val="1800"/>
              </a:spcAft>
            </a:pPr>
            <a:endParaRPr lang="en-US" dirty="0"/>
          </a:p>
        </p:txBody>
      </p:sp>
      <p:pic>
        <p:nvPicPr>
          <p:cNvPr id="3" name="Picture 2"/>
          <p:cNvPicPr>
            <a:picLocks noChangeAspect="1"/>
          </p:cNvPicPr>
          <p:nvPr/>
        </p:nvPicPr>
        <p:blipFill>
          <a:blip r:embed="rId3"/>
          <a:stretch>
            <a:fillRect/>
          </a:stretch>
        </p:blipFill>
        <p:spPr>
          <a:xfrm>
            <a:off x="6807994" y="1600200"/>
            <a:ext cx="3033712" cy="1342623"/>
          </a:xfrm>
          <a:prstGeom prst="rect">
            <a:avLst/>
          </a:prstGeom>
        </p:spPr>
      </p:pic>
      <p:pic>
        <p:nvPicPr>
          <p:cNvPr id="6" name="Picture 5"/>
          <p:cNvPicPr>
            <a:picLocks noChangeAspect="1"/>
          </p:cNvPicPr>
          <p:nvPr/>
        </p:nvPicPr>
        <p:blipFill>
          <a:blip r:embed="rId4"/>
          <a:stretch>
            <a:fillRect/>
          </a:stretch>
        </p:blipFill>
        <p:spPr>
          <a:xfrm>
            <a:off x="6807994" y="3517187"/>
            <a:ext cx="3395662" cy="2235913"/>
          </a:xfrm>
          <a:prstGeom prst="rect">
            <a:avLst/>
          </a:prstGeom>
        </p:spPr>
      </p:pic>
    </p:spTree>
    <p:extLst>
      <p:ext uri="{BB962C8B-B14F-4D97-AF65-F5344CB8AC3E}">
        <p14:creationId xmlns:p14="http://schemas.microsoft.com/office/powerpoint/2010/main" val="1820185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33255" y="1663700"/>
            <a:ext cx="11087245" cy="3683000"/>
          </a:xfrm>
        </p:spPr>
        <p:txBody>
          <a:bodyPr/>
          <a:lstStyle/>
          <a:p>
            <a:pPr>
              <a:spcAft>
                <a:spcPts val="1800"/>
              </a:spcAft>
            </a:pPr>
            <a:r>
              <a:rPr lang="en-US" dirty="0" smtClean="0">
                <a:solidFill>
                  <a:srgbClr val="808080"/>
                </a:solidFill>
              </a:rPr>
              <a:t>Open the target </a:t>
            </a:r>
            <a:r>
              <a:rPr lang="en-US" dirty="0" err="1" smtClean="0">
                <a:solidFill>
                  <a:srgbClr val="808080"/>
                </a:solidFill>
              </a:rPr>
              <a:t>datastore</a:t>
            </a:r>
            <a:r>
              <a:rPr lang="en-US" dirty="0" smtClean="0">
                <a:solidFill>
                  <a:srgbClr val="808080"/>
                </a:solidFill>
              </a:rPr>
              <a:t> and define </a:t>
            </a:r>
            <a:r>
              <a:rPr lang="en-US" dirty="0" smtClean="0">
                <a:solidFill>
                  <a:srgbClr val="808080"/>
                </a:solidFill>
              </a:rPr>
              <a:t>your desired attributes</a:t>
            </a:r>
            <a:endParaRPr lang="en-US" dirty="0" smtClean="0">
              <a:solidFill>
                <a:srgbClr val="808080"/>
              </a:solidFill>
            </a:endParaRPr>
          </a:p>
          <a:p>
            <a:pPr>
              <a:spcAft>
                <a:spcPts val="1800"/>
              </a:spcAft>
            </a:pPr>
            <a:endParaRPr lang="en-US" dirty="0">
              <a:solidFill>
                <a:srgbClr val="808080"/>
              </a:solidFill>
            </a:endParaRPr>
          </a:p>
        </p:txBody>
      </p:sp>
      <p:sp>
        <p:nvSpPr>
          <p:cNvPr id="4" name="Title 3"/>
          <p:cNvSpPr>
            <a:spLocks noGrp="1"/>
          </p:cNvSpPr>
          <p:nvPr>
            <p:ph type="ctrTitle"/>
          </p:nvPr>
        </p:nvSpPr>
        <p:spPr/>
        <p:txBody>
          <a:bodyPr/>
          <a:lstStyle/>
          <a:p>
            <a:r>
              <a:rPr lang="en-US" dirty="0" smtClean="0"/>
              <a:t>Define your target </a:t>
            </a:r>
            <a:r>
              <a:rPr lang="en-US" dirty="0" err="1" smtClean="0"/>
              <a:t>datastore</a:t>
            </a:r>
            <a:r>
              <a:rPr lang="en-US" dirty="0" smtClean="0"/>
              <a:t> attributes</a:t>
            </a:r>
            <a:endParaRPr lang="en-US" dirty="0"/>
          </a:p>
        </p:txBody>
      </p:sp>
      <p:pic>
        <p:nvPicPr>
          <p:cNvPr id="9" name="Picture 8"/>
          <p:cNvPicPr>
            <a:picLocks noChangeAspect="1"/>
          </p:cNvPicPr>
          <p:nvPr/>
        </p:nvPicPr>
        <p:blipFill>
          <a:blip r:embed="rId3"/>
          <a:stretch>
            <a:fillRect/>
          </a:stretch>
        </p:blipFill>
        <p:spPr>
          <a:xfrm>
            <a:off x="2430462" y="2444750"/>
            <a:ext cx="5778500" cy="2120900"/>
          </a:xfrm>
          <a:prstGeom prst="rect">
            <a:avLst/>
          </a:prstGeom>
        </p:spPr>
      </p:pic>
    </p:spTree>
    <p:extLst>
      <p:ext uri="{BB962C8B-B14F-4D97-AF65-F5344CB8AC3E}">
        <p14:creationId xmlns:p14="http://schemas.microsoft.com/office/powerpoint/2010/main" val="3064890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Create a new </a:t>
            </a:r>
            <a:r>
              <a:rPr lang="en-US" dirty="0" smtClean="0"/>
              <a:t>Mapping</a:t>
            </a:r>
            <a:endParaRPr lang="en-US" dirty="0"/>
          </a:p>
        </p:txBody>
      </p:sp>
      <p:sp>
        <p:nvSpPr>
          <p:cNvPr id="4" name="Content Placeholder 3"/>
          <p:cNvSpPr>
            <a:spLocks noGrp="1"/>
          </p:cNvSpPr>
          <p:nvPr>
            <p:ph idx="1"/>
          </p:nvPr>
        </p:nvSpPr>
        <p:spPr>
          <a:xfrm>
            <a:off x="533255" y="1473640"/>
            <a:ext cx="11087245" cy="4736660"/>
          </a:xfrm>
        </p:spPr>
        <p:txBody>
          <a:bodyPr/>
          <a:lstStyle/>
          <a:p>
            <a:r>
              <a:rPr lang="en-US" dirty="0" smtClean="0"/>
              <a:t>Create new </a:t>
            </a:r>
            <a:r>
              <a:rPr lang="en-US" dirty="0" smtClean="0"/>
              <a:t>Mapping by right clicking Mapping and choosing “New Mapping”</a:t>
            </a:r>
            <a:endParaRPr lang="en-US" dirty="0" smtClean="0"/>
          </a:p>
          <a:p>
            <a:endParaRPr lang="en-US" dirty="0"/>
          </a:p>
          <a:p>
            <a:endParaRPr lang="en-US" dirty="0" smtClean="0"/>
          </a:p>
          <a:p>
            <a:endParaRPr lang="en-US" dirty="0"/>
          </a:p>
          <a:p>
            <a:r>
              <a:rPr lang="en-US" dirty="0" smtClean="0"/>
              <a:t>Add source and target </a:t>
            </a:r>
            <a:r>
              <a:rPr lang="en-US" dirty="0" err="1" smtClean="0"/>
              <a:t>datastores</a:t>
            </a:r>
            <a:r>
              <a:rPr lang="en-US" dirty="0" smtClean="0"/>
              <a:t> by dragging them into the mapping’s Logical view</a:t>
            </a:r>
          </a:p>
          <a:p>
            <a:r>
              <a:rPr lang="en-US" dirty="0" smtClean="0"/>
              <a:t>Assign attributes by dragging them from the source attribute to the target attribute</a:t>
            </a:r>
          </a:p>
          <a:p>
            <a:endParaRPr lang="en-US" dirty="0"/>
          </a:p>
        </p:txBody>
      </p:sp>
      <p:pic>
        <p:nvPicPr>
          <p:cNvPr id="5" name="Picture 4"/>
          <p:cNvPicPr>
            <a:picLocks noChangeAspect="1"/>
          </p:cNvPicPr>
          <p:nvPr/>
        </p:nvPicPr>
        <p:blipFill>
          <a:blip r:embed="rId2"/>
          <a:stretch>
            <a:fillRect/>
          </a:stretch>
        </p:blipFill>
        <p:spPr>
          <a:xfrm>
            <a:off x="4430712" y="1886170"/>
            <a:ext cx="2971800" cy="1308100"/>
          </a:xfrm>
          <a:prstGeom prst="rect">
            <a:avLst/>
          </a:prstGeom>
        </p:spPr>
      </p:pic>
      <p:pic>
        <p:nvPicPr>
          <p:cNvPr id="6" name="Picture 5"/>
          <p:cNvPicPr>
            <a:picLocks noChangeAspect="1"/>
          </p:cNvPicPr>
          <p:nvPr/>
        </p:nvPicPr>
        <p:blipFill>
          <a:blip r:embed="rId3"/>
          <a:stretch>
            <a:fillRect/>
          </a:stretch>
        </p:blipFill>
        <p:spPr>
          <a:xfrm>
            <a:off x="3001962" y="4914900"/>
            <a:ext cx="5524500" cy="1574800"/>
          </a:xfrm>
          <a:prstGeom prst="rect">
            <a:avLst/>
          </a:prstGeom>
        </p:spPr>
      </p:pic>
    </p:spTree>
    <p:extLst>
      <p:ext uri="{BB962C8B-B14F-4D97-AF65-F5344CB8AC3E}">
        <p14:creationId xmlns:p14="http://schemas.microsoft.com/office/powerpoint/2010/main" val="1060966077"/>
      </p:ext>
    </p:extLst>
  </p:cSld>
  <p:clrMapOvr>
    <a:masterClrMapping/>
  </p:clrMapOvr>
</p:sld>
</file>

<file path=ppt/theme/theme1.xml><?xml version="1.0" encoding="utf-8"?>
<a:theme xmlns:a="http://schemas.openxmlformats.org/drawingml/2006/main" name="blank">
  <a:themeElements>
    <a:clrScheme name="MarkLogic Colors">
      <a:dk1>
        <a:srgbClr val="010101"/>
      </a:dk1>
      <a:lt1>
        <a:sysClr val="window" lastClr="FFFFFF"/>
      </a:lt1>
      <a:dk2>
        <a:srgbClr val="D92231"/>
      </a:dk2>
      <a:lt2>
        <a:srgbClr val="FFFFFF"/>
      </a:lt2>
      <a:accent1>
        <a:srgbClr val="44499C"/>
      </a:accent1>
      <a:accent2>
        <a:srgbClr val="44499C"/>
      </a:accent2>
      <a:accent3>
        <a:srgbClr val="168DC9"/>
      </a:accent3>
      <a:accent4>
        <a:srgbClr val="149172"/>
      </a:accent4>
      <a:accent5>
        <a:srgbClr val="0295A8"/>
      </a:accent5>
      <a:accent6>
        <a:srgbClr val="004EA8"/>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cap="flat">
          <a:solidFill>
            <a:schemeClr val="tx1">
              <a:lumMod val="50000"/>
              <a:lumOff val="50000"/>
            </a:schemeClr>
          </a:solidFill>
          <a:tailEnd type="none" w="med" len="sm"/>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nchor="t" anchorCtr="0">
        <a:noAutofit/>
      </a:bodyPr>
      <a:lstStyle>
        <a:defPPr marL="342900" indent="-342900">
          <a:buClr>
            <a:schemeClr val="tx2"/>
          </a:buClr>
          <a:buFont typeface="Wingdings" charset="2"/>
          <a:buChar char="§"/>
          <a:defRPr dirty="0"/>
        </a:defPPr>
      </a:lstStyle>
    </a:txDef>
  </a:objectDefaults>
  <a:extraClrSchemeLst/>
  <a:extLst>
    <a:ext uri="{05A4C25C-085E-4340-85A3-A5531E510DB2}">
      <thm15:themeFamily xmlns:thm15="http://schemas.microsoft.com/office/thememl/2012/main" name="2016 PPT Guide" id="{39AA62B5-2504-7A4C-AB0B-78E6CF60F5D7}" vid="{91DC9BCD-DB11-B44A-94D2-E08F2F222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134</TotalTime>
  <Words>535</Words>
  <Application>Microsoft Macintosh PowerPoint</Application>
  <PresentationFormat>Custom</PresentationFormat>
  <Paragraphs>53</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Courier New</vt:lpstr>
      <vt:lpstr>Tahoma</vt:lpstr>
      <vt:lpstr>Wingdings</vt:lpstr>
      <vt:lpstr>Arial</vt:lpstr>
      <vt:lpstr>blank</vt:lpstr>
      <vt:lpstr>MarkLogic ODI Integration Knowledge Module</vt:lpstr>
      <vt:lpstr>What is this document?</vt:lpstr>
      <vt:lpstr>Initial Setup</vt:lpstr>
      <vt:lpstr>Steps Overview</vt:lpstr>
      <vt:lpstr>Setup a XDBC Server for ODI to Interface With </vt:lpstr>
      <vt:lpstr>Confirm the IKM SQL to MarkLogic settings for the project </vt:lpstr>
      <vt:lpstr>Create a target for the data in ODI</vt:lpstr>
      <vt:lpstr>Define your target datastore attributes</vt:lpstr>
      <vt:lpstr>Create a new Mapping</vt:lpstr>
      <vt:lpstr>Assign MarkLogic IKM to the target datastore </vt:lpstr>
      <vt:lpstr>Run your mapping!</vt:lpstr>
      <vt:lpstr>End of Presentation</vt:lpstr>
    </vt:vector>
  </TitlesOfParts>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 ODI Knowledge Module</dc:title>
  <dc:creator>Microsoft Office User</dc:creator>
  <cp:lastModifiedBy>Andrew Jacobs</cp:lastModifiedBy>
  <cp:revision>17</cp:revision>
  <cp:lastPrinted>2016-02-04T20:32:02Z</cp:lastPrinted>
  <dcterms:created xsi:type="dcterms:W3CDTF">2016-08-18T21:07:30Z</dcterms:created>
  <dcterms:modified xsi:type="dcterms:W3CDTF">2016-08-19T16:44:14Z</dcterms:modified>
</cp:coreProperties>
</file>